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2"/>
  </p:notesMasterIdLst>
  <p:sldIdLst>
    <p:sldId id="256" r:id="rId2"/>
    <p:sldId id="290" r:id="rId3"/>
    <p:sldId id="259" r:id="rId4"/>
    <p:sldId id="260" r:id="rId5"/>
    <p:sldId id="261" r:id="rId6"/>
    <p:sldId id="262" r:id="rId7"/>
    <p:sldId id="263" r:id="rId8"/>
    <p:sldId id="264" r:id="rId9"/>
    <p:sldId id="291" r:id="rId10"/>
    <p:sldId id="292" r:id="rId11"/>
    <p:sldId id="293" r:id="rId12"/>
    <p:sldId id="294" r:id="rId13"/>
    <p:sldId id="295" r:id="rId14"/>
    <p:sldId id="296" r:id="rId15"/>
    <p:sldId id="297" r:id="rId16"/>
    <p:sldId id="298" r:id="rId17"/>
    <p:sldId id="266" r:id="rId18"/>
    <p:sldId id="267" r:id="rId19"/>
    <p:sldId id="268" r:id="rId20"/>
    <p:sldId id="269" r:id="rId21"/>
  </p:sldIdLst>
  <p:sldSz cx="9144000" cy="5143500" type="screen16x9"/>
  <p:notesSz cx="6858000" cy="9144000"/>
  <p:embeddedFontLst>
    <p:embeddedFont>
      <p:font typeface="Anaheim" panose="020B0604020202020204" charset="0"/>
      <p:regular r:id="rId23"/>
    </p:embeddedFont>
    <p:embeddedFont>
      <p:font typeface="Bebas Neue" panose="020B0606020202050201" pitchFamily="34" charset="0"/>
      <p:regular r:id="rId24"/>
    </p:embeddedFon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Cousine" panose="020B0604020202020204"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Press Start 2P" panose="020B060402020202020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5767DB-1622-4276-82BA-0DE3CEB7A627}">
  <a:tblStyle styleId="{B15767DB-1622-4276-82BA-0DE3CEB7A6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1238" autoAdjust="0"/>
  </p:normalViewPr>
  <p:slideViewPr>
    <p:cSldViewPr snapToGrid="0">
      <p:cViewPr varScale="1">
        <p:scale>
          <a:sx n="60" d="100"/>
          <a:sy n="60" d="100"/>
        </p:scale>
        <p:origin x="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48de5096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48de5096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9"/>
        <p:cNvGrpSpPr/>
        <p:nvPr/>
      </p:nvGrpSpPr>
      <p:grpSpPr>
        <a:xfrm>
          <a:off x="0" y="0"/>
          <a:ext cx="0" cy="0"/>
          <a:chOff x="0" y="0"/>
          <a:chExt cx="0" cy="0"/>
        </a:xfrm>
      </p:grpSpPr>
      <p:sp>
        <p:nvSpPr>
          <p:cNvPr id="4750" name="Google Shape;4750;gd362d286f3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1" name="Google Shape;4751;gd362d286f3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3"/>
        <p:cNvGrpSpPr/>
        <p:nvPr/>
      </p:nvGrpSpPr>
      <p:grpSpPr>
        <a:xfrm>
          <a:off x="0" y="0"/>
          <a:ext cx="0" cy="0"/>
          <a:chOff x="0" y="0"/>
          <a:chExt cx="0" cy="0"/>
        </a:xfrm>
      </p:grpSpPr>
      <p:sp>
        <p:nvSpPr>
          <p:cNvPr id="4944" name="Google Shape;4944;gd362d286f3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5" name="Google Shape;4945;gd362d286f3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d362d286f3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d362d286f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7"/>
        <p:cNvGrpSpPr/>
        <p:nvPr/>
      </p:nvGrpSpPr>
      <p:grpSpPr>
        <a:xfrm>
          <a:off x="0" y="0"/>
          <a:ext cx="0" cy="0"/>
          <a:chOff x="0" y="0"/>
          <a:chExt cx="0" cy="0"/>
        </a:xfrm>
      </p:grpSpPr>
      <p:sp>
        <p:nvSpPr>
          <p:cNvPr id="2088" name="Google Shape;2088;gd362d286f3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9" name="Google Shape;2089;gd362d286f3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1"/>
        <p:cNvGrpSpPr/>
        <p:nvPr/>
      </p:nvGrpSpPr>
      <p:grpSpPr>
        <a:xfrm>
          <a:off x="0" y="0"/>
          <a:ext cx="0" cy="0"/>
          <a:chOff x="0" y="0"/>
          <a:chExt cx="0" cy="0"/>
        </a:xfrm>
      </p:grpSpPr>
      <p:sp>
        <p:nvSpPr>
          <p:cNvPr id="2352" name="Google Shape;2352;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3" name="Google Shape;2353;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8"/>
        <p:cNvGrpSpPr/>
        <p:nvPr/>
      </p:nvGrpSpPr>
      <p:grpSpPr>
        <a:xfrm>
          <a:off x="0" y="0"/>
          <a:ext cx="0" cy="0"/>
          <a:chOff x="0" y="0"/>
          <a:chExt cx="0" cy="0"/>
        </a:xfrm>
      </p:grpSpPr>
      <p:sp>
        <p:nvSpPr>
          <p:cNvPr id="2889" name="Google Shape;2889;gd362d286f3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0" name="Google Shape;2890;gd362d286f3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9"/>
        <p:cNvGrpSpPr/>
        <p:nvPr/>
      </p:nvGrpSpPr>
      <p:grpSpPr>
        <a:xfrm>
          <a:off x="0" y="0"/>
          <a:ext cx="0" cy="0"/>
          <a:chOff x="0" y="0"/>
          <a:chExt cx="0" cy="0"/>
        </a:xfrm>
      </p:grpSpPr>
      <p:sp>
        <p:nvSpPr>
          <p:cNvPr id="3400" name="Google Shape;3400;gd362d286f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1" name="Google Shape;3401;gd362d286f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2"/>
        <p:cNvGrpSpPr/>
        <p:nvPr/>
      </p:nvGrpSpPr>
      <p:grpSpPr>
        <a:xfrm>
          <a:off x="0" y="0"/>
          <a:ext cx="0" cy="0"/>
          <a:chOff x="0" y="0"/>
          <a:chExt cx="0" cy="0"/>
        </a:xfrm>
      </p:grpSpPr>
      <p:sp>
        <p:nvSpPr>
          <p:cNvPr id="3763" name="Google Shape;3763;gd362d286f3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4" name="Google Shape;3764;gd362d286f3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2"/>
        <p:cNvGrpSpPr/>
        <p:nvPr/>
      </p:nvGrpSpPr>
      <p:grpSpPr>
        <a:xfrm>
          <a:off x="0" y="0"/>
          <a:ext cx="0" cy="0"/>
          <a:chOff x="0" y="0"/>
          <a:chExt cx="0" cy="0"/>
        </a:xfrm>
      </p:grpSpPr>
      <p:sp>
        <p:nvSpPr>
          <p:cNvPr id="4163" name="Google Shape;4163;gd362d286f3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4" name="Google Shape;4164;gd362d286f3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0"/>
        <p:cNvGrpSpPr/>
        <p:nvPr/>
      </p:nvGrpSpPr>
      <p:grpSpPr>
        <a:xfrm>
          <a:off x="0" y="0"/>
          <a:ext cx="0" cy="0"/>
          <a:chOff x="0" y="0"/>
          <a:chExt cx="0" cy="0"/>
        </a:xfrm>
      </p:grpSpPr>
      <p:sp>
        <p:nvSpPr>
          <p:cNvPr id="4551" name="Google Shape;4551;g1494f49582c_0_18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2" name="Google Shape;4552;g1494f49582c_0_18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339250"/>
            <a:ext cx="7704000" cy="5457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5200"/>
              <a:buNone/>
              <a:defRPr sz="3600" i="1">
                <a:latin typeface="Press Start 2P"/>
                <a:ea typeface="Press Start 2P"/>
                <a:cs typeface="Press Start 2P"/>
                <a:sym typeface="Press Start 2P"/>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35450" y="3513425"/>
            <a:ext cx="5273100" cy="40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3"/>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1009765" y="4603501"/>
            <a:ext cx="1563000" cy="210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 name="Google Shape;12;p2"/>
          <p:cNvSpPr txBox="1">
            <a:spLocks noGrp="1"/>
          </p:cNvSpPr>
          <p:nvPr>
            <p:ph type="subTitle" idx="3"/>
          </p:nvPr>
        </p:nvSpPr>
        <p:spPr>
          <a:xfrm>
            <a:off x="7438624" y="4603501"/>
            <a:ext cx="988800" cy="210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3;p2"/>
          <p:cNvSpPr txBox="1">
            <a:spLocks noGrp="1"/>
          </p:cNvSpPr>
          <p:nvPr>
            <p:ph type="subTitle" idx="4"/>
          </p:nvPr>
        </p:nvSpPr>
        <p:spPr>
          <a:xfrm>
            <a:off x="718440" y="329088"/>
            <a:ext cx="1383300" cy="210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 name="Google Shape;14;p2"/>
          <p:cNvSpPr txBox="1">
            <a:spLocks noGrp="1"/>
          </p:cNvSpPr>
          <p:nvPr>
            <p:ph type="subTitle" idx="5"/>
          </p:nvPr>
        </p:nvSpPr>
        <p:spPr>
          <a:xfrm>
            <a:off x="6979624" y="329088"/>
            <a:ext cx="1447800" cy="210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6"/>
        <p:cNvGrpSpPr/>
        <p:nvPr/>
      </p:nvGrpSpPr>
      <p:grpSpPr>
        <a:xfrm>
          <a:off x="0" y="0"/>
          <a:ext cx="0" cy="0"/>
          <a:chOff x="0" y="0"/>
          <a:chExt cx="0" cy="0"/>
        </a:xfrm>
      </p:grpSpPr>
      <p:sp>
        <p:nvSpPr>
          <p:cNvPr id="107" name="Google Shape;107;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10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8" name="Google Shape;108;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1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10"/>
        <p:cNvGrpSpPr/>
        <p:nvPr/>
      </p:nvGrpSpPr>
      <p:grpSpPr>
        <a:xfrm>
          <a:off x="0" y="0"/>
          <a:ext cx="0" cy="0"/>
          <a:chOff x="0" y="0"/>
          <a:chExt cx="0" cy="0"/>
        </a:xfrm>
      </p:grpSpPr>
      <p:sp>
        <p:nvSpPr>
          <p:cNvPr id="111" name="Google Shape;111;p13"/>
          <p:cNvSpPr txBox="1">
            <a:spLocks noGrp="1"/>
          </p:cNvSpPr>
          <p:nvPr>
            <p:ph type="subTitle" idx="1"/>
          </p:nvPr>
        </p:nvSpPr>
        <p:spPr>
          <a:xfrm>
            <a:off x="720014" y="1412350"/>
            <a:ext cx="33498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solidFill>
                  <a:schemeClr val="dk2"/>
                </a:solidFill>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12" name="Google Shape;112;p13"/>
          <p:cNvSpPr txBox="1">
            <a:spLocks noGrp="1"/>
          </p:cNvSpPr>
          <p:nvPr>
            <p:ph type="subTitle" idx="2"/>
          </p:nvPr>
        </p:nvSpPr>
        <p:spPr>
          <a:xfrm>
            <a:off x="720000" y="1793350"/>
            <a:ext cx="3349800" cy="27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100">
                <a:solidFill>
                  <a:schemeClr val="accent3"/>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3"/>
          <p:cNvSpPr txBox="1">
            <a:spLocks noGrp="1"/>
          </p:cNvSpPr>
          <p:nvPr>
            <p:ph type="subTitle" idx="3"/>
          </p:nvPr>
        </p:nvSpPr>
        <p:spPr>
          <a:xfrm>
            <a:off x="4642550" y="1793350"/>
            <a:ext cx="3349800" cy="27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100">
                <a:solidFill>
                  <a:schemeClr val="accent3"/>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3"/>
          <p:cNvSpPr txBox="1">
            <a:spLocks noGrp="1"/>
          </p:cNvSpPr>
          <p:nvPr>
            <p:ph type="title"/>
          </p:nvPr>
        </p:nvSpPr>
        <p:spPr>
          <a:xfrm>
            <a:off x="720000" y="539998"/>
            <a:ext cx="7704000" cy="461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300" i="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848300" y="1818750"/>
            <a:ext cx="21972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200" i="1">
                <a:solidFill>
                  <a:schemeClr val="dk2"/>
                </a:solidFill>
                <a:latin typeface="Cousine"/>
                <a:ea typeface="Cousine"/>
                <a:cs typeface="Cousine"/>
                <a:sym typeface="Cousi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7" name="Google Shape;117;p14"/>
          <p:cNvSpPr txBox="1">
            <a:spLocks noGrp="1"/>
          </p:cNvSpPr>
          <p:nvPr>
            <p:ph type="title" idx="2" hasCustomPrompt="1"/>
          </p:nvPr>
        </p:nvSpPr>
        <p:spPr>
          <a:xfrm>
            <a:off x="1338800" y="1459225"/>
            <a:ext cx="1216200" cy="35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4"/>
          <p:cNvSpPr txBox="1">
            <a:spLocks noGrp="1"/>
          </p:cNvSpPr>
          <p:nvPr>
            <p:ph type="subTitle" idx="1"/>
          </p:nvPr>
        </p:nvSpPr>
        <p:spPr>
          <a:xfrm>
            <a:off x="848300" y="2278151"/>
            <a:ext cx="2197200" cy="14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100">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9" name="Google Shape;119;p14"/>
          <p:cNvSpPr txBox="1">
            <a:spLocks noGrp="1"/>
          </p:cNvSpPr>
          <p:nvPr>
            <p:ph type="title" idx="3"/>
          </p:nvPr>
        </p:nvSpPr>
        <p:spPr>
          <a:xfrm>
            <a:off x="3459450" y="1818750"/>
            <a:ext cx="22251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200" i="1">
                <a:solidFill>
                  <a:schemeClr val="dk2"/>
                </a:solidFill>
                <a:latin typeface="Cousine"/>
                <a:ea typeface="Cousine"/>
                <a:cs typeface="Cousine"/>
                <a:sym typeface="Cousi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0" name="Google Shape;120;p14"/>
          <p:cNvSpPr txBox="1">
            <a:spLocks noGrp="1"/>
          </p:cNvSpPr>
          <p:nvPr>
            <p:ph type="title" idx="4" hasCustomPrompt="1"/>
          </p:nvPr>
        </p:nvSpPr>
        <p:spPr>
          <a:xfrm>
            <a:off x="3964800" y="1459225"/>
            <a:ext cx="1214400" cy="35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4"/>
          <p:cNvSpPr txBox="1">
            <a:spLocks noGrp="1"/>
          </p:cNvSpPr>
          <p:nvPr>
            <p:ph type="subTitle" idx="5"/>
          </p:nvPr>
        </p:nvSpPr>
        <p:spPr>
          <a:xfrm>
            <a:off x="3459450" y="2278150"/>
            <a:ext cx="2225100" cy="14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100">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2" name="Google Shape;122;p14"/>
          <p:cNvSpPr txBox="1">
            <a:spLocks noGrp="1"/>
          </p:cNvSpPr>
          <p:nvPr>
            <p:ph type="title" idx="6"/>
          </p:nvPr>
        </p:nvSpPr>
        <p:spPr>
          <a:xfrm>
            <a:off x="6098500" y="1818750"/>
            <a:ext cx="21972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200" i="1">
                <a:solidFill>
                  <a:schemeClr val="dk2"/>
                </a:solidFill>
                <a:latin typeface="Cousine"/>
                <a:ea typeface="Cousine"/>
                <a:cs typeface="Cousine"/>
                <a:sym typeface="Cousi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3" name="Google Shape;123;p14"/>
          <p:cNvSpPr txBox="1">
            <a:spLocks noGrp="1"/>
          </p:cNvSpPr>
          <p:nvPr>
            <p:ph type="title" idx="7" hasCustomPrompt="1"/>
          </p:nvPr>
        </p:nvSpPr>
        <p:spPr>
          <a:xfrm>
            <a:off x="6589000" y="1459225"/>
            <a:ext cx="1216200" cy="35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4"/>
          <p:cNvSpPr txBox="1">
            <a:spLocks noGrp="1"/>
          </p:cNvSpPr>
          <p:nvPr>
            <p:ph type="subTitle" idx="8"/>
          </p:nvPr>
        </p:nvSpPr>
        <p:spPr>
          <a:xfrm>
            <a:off x="6098500" y="2278150"/>
            <a:ext cx="2197200" cy="14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100">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14"/>
          <p:cNvSpPr txBox="1">
            <a:spLocks noGrp="1"/>
          </p:cNvSpPr>
          <p:nvPr>
            <p:ph type="title" idx="9"/>
          </p:nvPr>
        </p:nvSpPr>
        <p:spPr>
          <a:xfrm>
            <a:off x="720000" y="539998"/>
            <a:ext cx="7704000" cy="461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300" i="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6" name="Google Shape;126;p14"/>
          <p:cNvSpPr txBox="1">
            <a:spLocks noGrp="1"/>
          </p:cNvSpPr>
          <p:nvPr>
            <p:ph type="subTitle" idx="13"/>
          </p:nvPr>
        </p:nvSpPr>
        <p:spPr>
          <a:xfrm>
            <a:off x="1009765" y="4603501"/>
            <a:ext cx="1563000" cy="210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7" name="Google Shape;127;p14"/>
          <p:cNvSpPr txBox="1">
            <a:spLocks noGrp="1"/>
          </p:cNvSpPr>
          <p:nvPr>
            <p:ph type="subTitle" idx="14"/>
          </p:nvPr>
        </p:nvSpPr>
        <p:spPr>
          <a:xfrm>
            <a:off x="7438624" y="4603501"/>
            <a:ext cx="988800" cy="210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8" name="Google Shape;128;p14"/>
          <p:cNvSpPr/>
          <p:nvPr/>
        </p:nvSpPr>
        <p:spPr>
          <a:xfrm>
            <a:off x="1905700" y="318675"/>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505575" y="2120713"/>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344175" y="76255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a:off x="300825" y="3646675"/>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8387250" y="2352375"/>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8639525" y="3720175"/>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14"/>
          <p:cNvGrpSpPr/>
          <p:nvPr/>
        </p:nvGrpSpPr>
        <p:grpSpPr>
          <a:xfrm>
            <a:off x="3946225" y="4442088"/>
            <a:ext cx="1252525" cy="322800"/>
            <a:chOff x="3946225" y="4442088"/>
            <a:chExt cx="1252525" cy="322800"/>
          </a:xfrm>
        </p:grpSpPr>
        <p:grpSp>
          <p:nvGrpSpPr>
            <p:cNvPr id="135" name="Google Shape;135;p14"/>
            <p:cNvGrpSpPr/>
            <p:nvPr/>
          </p:nvGrpSpPr>
          <p:grpSpPr>
            <a:xfrm>
              <a:off x="4386225" y="4442088"/>
              <a:ext cx="372525" cy="322800"/>
              <a:chOff x="4386225" y="4090138"/>
              <a:chExt cx="372525" cy="322800"/>
            </a:xfrm>
          </p:grpSpPr>
          <p:sp>
            <p:nvSpPr>
              <p:cNvPr id="136" name="Google Shape;136;p14"/>
              <p:cNvSpPr/>
              <p:nvPr/>
            </p:nvSpPr>
            <p:spPr>
              <a:xfrm>
                <a:off x="471797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4551150" y="4371213"/>
                <a:ext cx="41725" cy="41725"/>
              </a:xfrm>
              <a:custGeom>
                <a:avLst/>
                <a:gdLst/>
                <a:ahLst/>
                <a:cxnLst/>
                <a:rect l="l" t="t" r="r" b="b"/>
                <a:pathLst>
                  <a:path w="1669" h="1669" extrusionOk="0">
                    <a:moveTo>
                      <a:pt x="0" y="0"/>
                    </a:moveTo>
                    <a:lnTo>
                      <a:pt x="0" y="1668"/>
                    </a:lnTo>
                    <a:lnTo>
                      <a:pt x="1668" y="1668"/>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4426975"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4592850"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a:off x="4634550"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4467725"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4467725"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4634550"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4551150" y="4173563"/>
                <a:ext cx="41725" cy="40775"/>
              </a:xfrm>
              <a:custGeom>
                <a:avLst/>
                <a:gdLst/>
                <a:ahLst/>
                <a:cxnLst/>
                <a:rect l="l" t="t" r="r" b="b"/>
                <a:pathLst>
                  <a:path w="1669" h="1631" extrusionOk="0">
                    <a:moveTo>
                      <a:pt x="0" y="0"/>
                    </a:moveTo>
                    <a:lnTo>
                      <a:pt x="0" y="1630"/>
                    </a:lnTo>
                    <a:lnTo>
                      <a:pt x="1668" y="1630"/>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442697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a:off x="45094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a:off x="446773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a:off x="455162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a:off x="463410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a:off x="459238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46753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a:off x="471797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438622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438622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a:off x="450945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a:off x="446773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a:off x="4551625"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a:off x="463410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459238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4509450"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a:off x="4551625"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a:off x="4592388"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4"/>
            <p:cNvGrpSpPr/>
            <p:nvPr/>
          </p:nvGrpSpPr>
          <p:grpSpPr>
            <a:xfrm>
              <a:off x="4826225" y="4442088"/>
              <a:ext cx="372525" cy="322800"/>
              <a:chOff x="4826225" y="4090138"/>
              <a:chExt cx="372525" cy="322800"/>
            </a:xfrm>
          </p:grpSpPr>
          <p:sp>
            <p:nvSpPr>
              <p:cNvPr id="164" name="Google Shape;164;p14"/>
              <p:cNvSpPr/>
              <p:nvPr/>
            </p:nvSpPr>
            <p:spPr>
              <a:xfrm>
                <a:off x="515797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4991150" y="4371213"/>
                <a:ext cx="41725" cy="41725"/>
              </a:xfrm>
              <a:custGeom>
                <a:avLst/>
                <a:gdLst/>
                <a:ahLst/>
                <a:cxnLst/>
                <a:rect l="l" t="t" r="r" b="b"/>
                <a:pathLst>
                  <a:path w="1669" h="1669" extrusionOk="0">
                    <a:moveTo>
                      <a:pt x="0" y="0"/>
                    </a:moveTo>
                    <a:lnTo>
                      <a:pt x="0" y="1668"/>
                    </a:lnTo>
                    <a:lnTo>
                      <a:pt x="1668" y="1668"/>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4866975"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5032850"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a:off x="5074550"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4907725"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4991150" y="4173563"/>
                <a:ext cx="41725" cy="40775"/>
              </a:xfrm>
              <a:custGeom>
                <a:avLst/>
                <a:gdLst/>
                <a:ahLst/>
                <a:cxnLst/>
                <a:rect l="l" t="t" r="r" b="b"/>
                <a:pathLst>
                  <a:path w="1669" h="1631" extrusionOk="0">
                    <a:moveTo>
                      <a:pt x="0" y="0"/>
                    </a:moveTo>
                    <a:lnTo>
                      <a:pt x="0" y="1630"/>
                    </a:lnTo>
                    <a:lnTo>
                      <a:pt x="1668" y="1630"/>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486697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51153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515797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482622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482622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490773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507410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4949450"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5032388"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5074550"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4907725"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14"/>
            <p:cNvGrpSpPr/>
            <p:nvPr/>
          </p:nvGrpSpPr>
          <p:grpSpPr>
            <a:xfrm>
              <a:off x="3946225" y="4442088"/>
              <a:ext cx="372525" cy="322800"/>
              <a:chOff x="3946225" y="4090138"/>
              <a:chExt cx="372525" cy="322800"/>
            </a:xfrm>
          </p:grpSpPr>
          <p:sp>
            <p:nvSpPr>
              <p:cNvPr id="183" name="Google Shape;183;p14"/>
              <p:cNvSpPr/>
              <p:nvPr/>
            </p:nvSpPr>
            <p:spPr>
              <a:xfrm>
                <a:off x="427797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4111150" y="4371213"/>
                <a:ext cx="41725" cy="41725"/>
              </a:xfrm>
              <a:custGeom>
                <a:avLst/>
                <a:gdLst/>
                <a:ahLst/>
                <a:cxnLst/>
                <a:rect l="l" t="t" r="r" b="b"/>
                <a:pathLst>
                  <a:path w="1669" h="1669" extrusionOk="0">
                    <a:moveTo>
                      <a:pt x="0" y="0"/>
                    </a:moveTo>
                    <a:lnTo>
                      <a:pt x="0" y="1668"/>
                    </a:lnTo>
                    <a:lnTo>
                      <a:pt x="1668" y="1668"/>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3986975"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4152850"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4194550"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4027725"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a:off x="4027725"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4194550"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4111150" y="4173563"/>
                <a:ext cx="41725" cy="40775"/>
              </a:xfrm>
              <a:custGeom>
                <a:avLst/>
                <a:gdLst/>
                <a:ahLst/>
                <a:cxnLst/>
                <a:rect l="l" t="t" r="r" b="b"/>
                <a:pathLst>
                  <a:path w="1669" h="1631" extrusionOk="0">
                    <a:moveTo>
                      <a:pt x="0" y="0"/>
                    </a:moveTo>
                    <a:lnTo>
                      <a:pt x="0" y="1630"/>
                    </a:lnTo>
                    <a:lnTo>
                      <a:pt x="1668" y="1630"/>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a:off x="398697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a:off x="40694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a:off x="402773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a:off x="411162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a:off x="419410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a:off x="415238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a:off x="42353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a:off x="427797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a:off x="394622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a:off x="394622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a:off x="406945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p:nvPr/>
            </p:nvSpPr>
            <p:spPr>
              <a:xfrm>
                <a:off x="402773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a:off x="4111625"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a:off x="419410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a:off x="415238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p:cNvSpPr/>
              <p:nvPr/>
            </p:nvSpPr>
            <p:spPr>
              <a:xfrm>
                <a:off x="4069450"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a:off x="4111625"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4152388"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a:off x="3986975"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a:off x="4069450"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a:off x="4027738"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a:off x="4111625"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4194100"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p:nvPr/>
            </p:nvSpPr>
            <p:spPr>
              <a:xfrm>
                <a:off x="4152388"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4"/>
              <p:cNvSpPr/>
              <p:nvPr/>
            </p:nvSpPr>
            <p:spPr>
              <a:xfrm>
                <a:off x="4235350"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3986975"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4069450"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4027738"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4111625"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4194100"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4152388"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4235350"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4027738" y="413181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4194100" y="413181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6" name="Google Shape;226;p14"/>
          <p:cNvSpPr/>
          <p:nvPr/>
        </p:nvSpPr>
        <p:spPr>
          <a:xfrm>
            <a:off x="6601925" y="456675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27"/>
        <p:cNvGrpSpPr/>
        <p:nvPr/>
      </p:nvGrpSpPr>
      <p:grpSpPr>
        <a:xfrm>
          <a:off x="0" y="0"/>
          <a:ext cx="0" cy="0"/>
          <a:chOff x="0" y="0"/>
          <a:chExt cx="0" cy="0"/>
        </a:xfrm>
      </p:grpSpPr>
      <p:sp>
        <p:nvSpPr>
          <p:cNvPr id="228" name="Google Shape;228;p15"/>
          <p:cNvSpPr txBox="1">
            <a:spLocks noGrp="1"/>
          </p:cNvSpPr>
          <p:nvPr>
            <p:ph type="title"/>
          </p:nvPr>
        </p:nvSpPr>
        <p:spPr>
          <a:xfrm>
            <a:off x="1090975" y="3157775"/>
            <a:ext cx="60678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i="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29" name="Google Shape;229;p15"/>
          <p:cNvSpPr txBox="1">
            <a:spLocks noGrp="1"/>
          </p:cNvSpPr>
          <p:nvPr>
            <p:ph type="subTitle" idx="1"/>
          </p:nvPr>
        </p:nvSpPr>
        <p:spPr>
          <a:xfrm>
            <a:off x="1090975" y="1188100"/>
            <a:ext cx="6067800" cy="174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500">
                <a:solidFill>
                  <a:schemeClr val="accent3"/>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230" name="Google Shape;230;p15"/>
          <p:cNvSpPr txBox="1">
            <a:spLocks noGrp="1"/>
          </p:cNvSpPr>
          <p:nvPr>
            <p:ph type="subTitle" idx="2"/>
          </p:nvPr>
        </p:nvSpPr>
        <p:spPr>
          <a:xfrm>
            <a:off x="1009765" y="4603501"/>
            <a:ext cx="1563000" cy="210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p15"/>
          <p:cNvSpPr txBox="1">
            <a:spLocks noGrp="1"/>
          </p:cNvSpPr>
          <p:nvPr>
            <p:ph type="subTitle" idx="3"/>
          </p:nvPr>
        </p:nvSpPr>
        <p:spPr>
          <a:xfrm>
            <a:off x="7438624" y="4603501"/>
            <a:ext cx="988800" cy="210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2" name="Google Shape;232;p15"/>
          <p:cNvSpPr txBox="1">
            <a:spLocks noGrp="1"/>
          </p:cNvSpPr>
          <p:nvPr>
            <p:ph type="subTitle" idx="4"/>
          </p:nvPr>
        </p:nvSpPr>
        <p:spPr>
          <a:xfrm>
            <a:off x="718440" y="329088"/>
            <a:ext cx="1383300" cy="210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3" name="Google Shape;233;p15"/>
          <p:cNvSpPr txBox="1">
            <a:spLocks noGrp="1"/>
          </p:cNvSpPr>
          <p:nvPr>
            <p:ph type="subTitle" idx="5"/>
          </p:nvPr>
        </p:nvSpPr>
        <p:spPr>
          <a:xfrm>
            <a:off x="6979624" y="329088"/>
            <a:ext cx="1447800" cy="210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4" name="Google Shape;234;p15"/>
          <p:cNvSpPr/>
          <p:nvPr/>
        </p:nvSpPr>
        <p:spPr>
          <a:xfrm>
            <a:off x="2727300" y="37885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a:off x="555350" y="2498250"/>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344175" y="30535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300825" y="4103875"/>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6245025" y="294425"/>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6482400" y="4640250"/>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5"/>
          <p:cNvGrpSpPr/>
          <p:nvPr/>
        </p:nvGrpSpPr>
        <p:grpSpPr>
          <a:xfrm>
            <a:off x="8334888" y="1618188"/>
            <a:ext cx="178225" cy="178225"/>
            <a:chOff x="6772475" y="3811500"/>
            <a:chExt cx="178225" cy="178225"/>
          </a:xfrm>
        </p:grpSpPr>
        <p:sp>
          <p:nvSpPr>
            <p:cNvPr id="241" name="Google Shape;241;p15"/>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46"/>
        <p:cNvGrpSpPr/>
        <p:nvPr/>
      </p:nvGrpSpPr>
      <p:grpSpPr>
        <a:xfrm>
          <a:off x="0" y="0"/>
          <a:ext cx="0" cy="0"/>
          <a:chOff x="0" y="0"/>
          <a:chExt cx="0" cy="0"/>
        </a:xfrm>
      </p:grpSpPr>
      <p:sp>
        <p:nvSpPr>
          <p:cNvPr id="247" name="Google Shape;247;p16"/>
          <p:cNvSpPr txBox="1">
            <a:spLocks noGrp="1"/>
          </p:cNvSpPr>
          <p:nvPr>
            <p:ph type="subTitle" idx="1"/>
          </p:nvPr>
        </p:nvSpPr>
        <p:spPr>
          <a:xfrm>
            <a:off x="720000" y="1264175"/>
            <a:ext cx="4267800" cy="333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Char char="●"/>
              <a:defRPr sz="1100">
                <a:solidFill>
                  <a:schemeClr val="accent3"/>
                </a:solidFill>
              </a:defRPr>
            </a:lvl1pPr>
            <a:lvl2pPr lvl="1" algn="ctr" rtl="0">
              <a:lnSpc>
                <a:spcPct val="100000"/>
              </a:lnSpc>
              <a:spcBef>
                <a:spcPts val="1000"/>
              </a:spcBef>
              <a:spcAft>
                <a:spcPts val="0"/>
              </a:spcAft>
              <a:buClr>
                <a:schemeClr val="accent3"/>
              </a:buClr>
              <a:buSzPts val="1400"/>
              <a:buChar char="○"/>
              <a:defRPr>
                <a:solidFill>
                  <a:schemeClr val="accent3"/>
                </a:solidFill>
              </a:defRPr>
            </a:lvl2pPr>
            <a:lvl3pPr lvl="2" algn="ctr" rtl="0">
              <a:lnSpc>
                <a:spcPct val="100000"/>
              </a:lnSpc>
              <a:spcBef>
                <a:spcPts val="0"/>
              </a:spcBef>
              <a:spcAft>
                <a:spcPts val="0"/>
              </a:spcAft>
              <a:buClr>
                <a:schemeClr val="accent3"/>
              </a:buClr>
              <a:buSzPts val="1400"/>
              <a:buChar char="■"/>
              <a:defRPr>
                <a:solidFill>
                  <a:schemeClr val="accent3"/>
                </a:solidFill>
              </a:defRPr>
            </a:lvl3pPr>
            <a:lvl4pPr lvl="3" algn="ctr" rtl="0">
              <a:lnSpc>
                <a:spcPct val="100000"/>
              </a:lnSpc>
              <a:spcBef>
                <a:spcPts val="0"/>
              </a:spcBef>
              <a:spcAft>
                <a:spcPts val="0"/>
              </a:spcAft>
              <a:buClr>
                <a:schemeClr val="accent3"/>
              </a:buClr>
              <a:buSzPts val="1400"/>
              <a:buChar char="●"/>
              <a:defRPr>
                <a:solidFill>
                  <a:schemeClr val="accent3"/>
                </a:solidFill>
              </a:defRPr>
            </a:lvl4pPr>
            <a:lvl5pPr lvl="4" algn="ctr" rtl="0">
              <a:lnSpc>
                <a:spcPct val="100000"/>
              </a:lnSpc>
              <a:spcBef>
                <a:spcPts val="0"/>
              </a:spcBef>
              <a:spcAft>
                <a:spcPts val="0"/>
              </a:spcAft>
              <a:buClr>
                <a:schemeClr val="accent3"/>
              </a:buClr>
              <a:buSzPts val="1400"/>
              <a:buChar char="○"/>
              <a:defRPr>
                <a:solidFill>
                  <a:schemeClr val="accent3"/>
                </a:solidFill>
              </a:defRPr>
            </a:lvl5pPr>
            <a:lvl6pPr lvl="5" algn="ctr" rtl="0">
              <a:lnSpc>
                <a:spcPct val="100000"/>
              </a:lnSpc>
              <a:spcBef>
                <a:spcPts val="0"/>
              </a:spcBef>
              <a:spcAft>
                <a:spcPts val="0"/>
              </a:spcAft>
              <a:buClr>
                <a:schemeClr val="accent3"/>
              </a:buClr>
              <a:buSzPts val="1400"/>
              <a:buChar char="■"/>
              <a:defRPr>
                <a:solidFill>
                  <a:schemeClr val="accent3"/>
                </a:solidFill>
              </a:defRPr>
            </a:lvl6pPr>
            <a:lvl7pPr lvl="6" algn="ctr" rtl="0">
              <a:lnSpc>
                <a:spcPct val="100000"/>
              </a:lnSpc>
              <a:spcBef>
                <a:spcPts val="0"/>
              </a:spcBef>
              <a:spcAft>
                <a:spcPts val="0"/>
              </a:spcAft>
              <a:buClr>
                <a:schemeClr val="accent3"/>
              </a:buClr>
              <a:buSzPts val="1400"/>
              <a:buChar char="●"/>
              <a:defRPr>
                <a:solidFill>
                  <a:schemeClr val="accent3"/>
                </a:solidFill>
              </a:defRPr>
            </a:lvl7pPr>
            <a:lvl8pPr lvl="7" algn="ctr" rtl="0">
              <a:lnSpc>
                <a:spcPct val="100000"/>
              </a:lnSpc>
              <a:spcBef>
                <a:spcPts val="0"/>
              </a:spcBef>
              <a:spcAft>
                <a:spcPts val="0"/>
              </a:spcAft>
              <a:buClr>
                <a:schemeClr val="accent3"/>
              </a:buClr>
              <a:buSzPts val="1400"/>
              <a:buChar char="○"/>
              <a:defRPr>
                <a:solidFill>
                  <a:schemeClr val="accent3"/>
                </a:solidFill>
              </a:defRPr>
            </a:lvl8pPr>
            <a:lvl9pPr lvl="8" algn="ctr" rtl="0">
              <a:lnSpc>
                <a:spcPct val="100000"/>
              </a:lnSpc>
              <a:spcBef>
                <a:spcPts val="0"/>
              </a:spcBef>
              <a:spcAft>
                <a:spcPts val="0"/>
              </a:spcAft>
              <a:buClr>
                <a:schemeClr val="accent3"/>
              </a:buClr>
              <a:buSzPts val="1400"/>
              <a:buChar char="■"/>
              <a:defRPr>
                <a:solidFill>
                  <a:schemeClr val="accent3"/>
                </a:solidFill>
              </a:defRPr>
            </a:lvl9pPr>
          </a:lstStyle>
          <a:p>
            <a:endParaRPr/>
          </a:p>
        </p:txBody>
      </p:sp>
      <p:sp>
        <p:nvSpPr>
          <p:cNvPr id="248" name="Google Shape;248;p16"/>
          <p:cNvSpPr txBox="1">
            <a:spLocks noGrp="1"/>
          </p:cNvSpPr>
          <p:nvPr>
            <p:ph type="title"/>
          </p:nvPr>
        </p:nvSpPr>
        <p:spPr>
          <a:xfrm>
            <a:off x="720000" y="539998"/>
            <a:ext cx="7704000" cy="461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300" i="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9" name="Google Shape;249;p16"/>
          <p:cNvSpPr>
            <a:spLocks noGrp="1"/>
          </p:cNvSpPr>
          <p:nvPr>
            <p:ph type="pic" idx="2"/>
          </p:nvPr>
        </p:nvSpPr>
        <p:spPr>
          <a:xfrm>
            <a:off x="5497250" y="1407925"/>
            <a:ext cx="2419500" cy="3049800"/>
          </a:xfrm>
          <a:prstGeom prst="rect">
            <a:avLst/>
          </a:prstGeom>
          <a:noFill/>
          <a:ln>
            <a:noFill/>
          </a:ln>
        </p:spPr>
      </p:sp>
      <p:sp>
        <p:nvSpPr>
          <p:cNvPr id="250" name="Google Shape;250;p16"/>
          <p:cNvSpPr/>
          <p:nvPr/>
        </p:nvSpPr>
        <p:spPr>
          <a:xfrm flipH="1">
            <a:off x="5879913" y="378850"/>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flipH="1">
            <a:off x="7520188" y="4796338"/>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flipH="1">
            <a:off x="8653238" y="2461500"/>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flipH="1">
            <a:off x="8263038" y="30535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flipH="1">
            <a:off x="2362188" y="294425"/>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flipH="1">
            <a:off x="353188" y="287460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flipH="1">
            <a:off x="1743838" y="4796338"/>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16"/>
          <p:cNvGrpSpPr/>
          <p:nvPr/>
        </p:nvGrpSpPr>
        <p:grpSpPr>
          <a:xfrm flipH="1">
            <a:off x="300825" y="4514375"/>
            <a:ext cx="178225" cy="178225"/>
            <a:chOff x="6772475" y="3811500"/>
            <a:chExt cx="178225" cy="178225"/>
          </a:xfrm>
        </p:grpSpPr>
        <p:sp>
          <p:nvSpPr>
            <p:cNvPr id="258" name="Google Shape;258;p16"/>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6"/>
          <p:cNvGrpSpPr/>
          <p:nvPr/>
        </p:nvGrpSpPr>
        <p:grpSpPr>
          <a:xfrm flipH="1">
            <a:off x="8424000" y="957300"/>
            <a:ext cx="178225" cy="178225"/>
            <a:chOff x="6772475" y="3811500"/>
            <a:chExt cx="178225" cy="178225"/>
          </a:xfrm>
        </p:grpSpPr>
        <p:sp>
          <p:nvSpPr>
            <p:cNvPr id="264" name="Google Shape;264;p16"/>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16"/>
          <p:cNvSpPr/>
          <p:nvPr/>
        </p:nvSpPr>
        <p:spPr>
          <a:xfrm flipH="1">
            <a:off x="300825" y="1118300"/>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
  <p:cSld name="BLANK_1_1_1_2_1">
    <p:spTree>
      <p:nvGrpSpPr>
        <p:cNvPr id="1" name="Shape 270"/>
        <p:cNvGrpSpPr/>
        <p:nvPr/>
      </p:nvGrpSpPr>
      <p:grpSpPr>
        <a:xfrm>
          <a:off x="0" y="0"/>
          <a:ext cx="0" cy="0"/>
          <a:chOff x="0" y="0"/>
          <a:chExt cx="0" cy="0"/>
        </a:xfrm>
      </p:grpSpPr>
      <p:sp>
        <p:nvSpPr>
          <p:cNvPr id="271" name="Google Shape;271;p17"/>
          <p:cNvSpPr txBox="1">
            <a:spLocks noGrp="1"/>
          </p:cNvSpPr>
          <p:nvPr>
            <p:ph type="title"/>
          </p:nvPr>
        </p:nvSpPr>
        <p:spPr>
          <a:xfrm>
            <a:off x="5893450" y="1202413"/>
            <a:ext cx="25308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200" i="1">
                <a:solidFill>
                  <a:schemeClr val="dk2"/>
                </a:solidFill>
                <a:latin typeface="Cousine"/>
                <a:ea typeface="Cousine"/>
                <a:cs typeface="Cousine"/>
                <a:sym typeface="Cousi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2" name="Google Shape;272;p17"/>
          <p:cNvSpPr txBox="1">
            <a:spLocks noGrp="1"/>
          </p:cNvSpPr>
          <p:nvPr>
            <p:ph type="subTitle" idx="1"/>
          </p:nvPr>
        </p:nvSpPr>
        <p:spPr>
          <a:xfrm>
            <a:off x="5893450" y="1610089"/>
            <a:ext cx="2530800" cy="52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200">
                <a:solidFill>
                  <a:schemeClr val="accent3"/>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17"/>
          <p:cNvSpPr txBox="1">
            <a:spLocks noGrp="1"/>
          </p:cNvSpPr>
          <p:nvPr>
            <p:ph type="title" idx="2"/>
          </p:nvPr>
        </p:nvSpPr>
        <p:spPr>
          <a:xfrm>
            <a:off x="5893450" y="2308654"/>
            <a:ext cx="25308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200" i="1">
                <a:solidFill>
                  <a:schemeClr val="dk2"/>
                </a:solidFill>
                <a:latin typeface="Cousine"/>
                <a:ea typeface="Cousine"/>
                <a:cs typeface="Cousine"/>
                <a:sym typeface="Cousi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4" name="Google Shape;274;p17"/>
          <p:cNvSpPr txBox="1">
            <a:spLocks noGrp="1"/>
          </p:cNvSpPr>
          <p:nvPr>
            <p:ph type="subTitle" idx="3"/>
          </p:nvPr>
        </p:nvSpPr>
        <p:spPr>
          <a:xfrm>
            <a:off x="5893450" y="2716332"/>
            <a:ext cx="2530800" cy="52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200">
                <a:solidFill>
                  <a:schemeClr val="accent3"/>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17"/>
          <p:cNvSpPr txBox="1">
            <a:spLocks noGrp="1"/>
          </p:cNvSpPr>
          <p:nvPr>
            <p:ph type="title" idx="4"/>
          </p:nvPr>
        </p:nvSpPr>
        <p:spPr>
          <a:xfrm>
            <a:off x="5893450" y="3414896"/>
            <a:ext cx="25308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200" i="1">
                <a:solidFill>
                  <a:schemeClr val="dk2"/>
                </a:solidFill>
                <a:latin typeface="Cousine"/>
                <a:ea typeface="Cousine"/>
                <a:cs typeface="Cousine"/>
                <a:sym typeface="Cousi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6" name="Google Shape;276;p17"/>
          <p:cNvSpPr txBox="1">
            <a:spLocks noGrp="1"/>
          </p:cNvSpPr>
          <p:nvPr>
            <p:ph type="subTitle" idx="5"/>
          </p:nvPr>
        </p:nvSpPr>
        <p:spPr>
          <a:xfrm>
            <a:off x="5893450" y="3822575"/>
            <a:ext cx="2530800" cy="52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200">
                <a:solidFill>
                  <a:schemeClr val="accent3"/>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 name="Google Shape;277;p17"/>
          <p:cNvSpPr txBox="1">
            <a:spLocks noGrp="1"/>
          </p:cNvSpPr>
          <p:nvPr>
            <p:ph type="title" idx="6"/>
          </p:nvPr>
        </p:nvSpPr>
        <p:spPr>
          <a:xfrm>
            <a:off x="720000" y="539998"/>
            <a:ext cx="7704000" cy="461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300" i="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8" name="Google Shape;278;p17"/>
          <p:cNvSpPr/>
          <p:nvPr/>
        </p:nvSpPr>
        <p:spPr>
          <a:xfrm flipH="1">
            <a:off x="5879913" y="378850"/>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7"/>
          <p:cNvSpPr/>
          <p:nvPr/>
        </p:nvSpPr>
        <p:spPr>
          <a:xfrm flipH="1">
            <a:off x="7520188" y="4796338"/>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7"/>
          <p:cNvSpPr/>
          <p:nvPr/>
        </p:nvSpPr>
        <p:spPr>
          <a:xfrm flipH="1">
            <a:off x="8592088" y="2104875"/>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p:nvPr/>
        </p:nvSpPr>
        <p:spPr>
          <a:xfrm flipH="1">
            <a:off x="8865313" y="387210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7"/>
          <p:cNvSpPr/>
          <p:nvPr/>
        </p:nvSpPr>
        <p:spPr>
          <a:xfrm flipH="1">
            <a:off x="5312513" y="486985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7"/>
          <p:cNvSpPr/>
          <p:nvPr/>
        </p:nvSpPr>
        <p:spPr>
          <a:xfrm flipH="1">
            <a:off x="300825" y="813500"/>
            <a:ext cx="73500" cy="7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7"/>
          <p:cNvSpPr/>
          <p:nvPr/>
        </p:nvSpPr>
        <p:spPr>
          <a:xfrm flipH="1">
            <a:off x="374313" y="238800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7"/>
          <p:cNvSpPr/>
          <p:nvPr/>
        </p:nvSpPr>
        <p:spPr>
          <a:xfrm flipH="1">
            <a:off x="463263" y="4781713"/>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flipH="1">
            <a:off x="3215813" y="231850"/>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
  <p:cSld name="BLANK_1_1_1_1_1_1_3">
    <p:spTree>
      <p:nvGrpSpPr>
        <p:cNvPr id="1" name="Shape 287"/>
        <p:cNvGrpSpPr/>
        <p:nvPr/>
      </p:nvGrpSpPr>
      <p:grpSpPr>
        <a:xfrm>
          <a:off x="0" y="0"/>
          <a:ext cx="0" cy="0"/>
          <a:chOff x="0" y="0"/>
          <a:chExt cx="0" cy="0"/>
        </a:xfrm>
      </p:grpSpPr>
      <p:sp>
        <p:nvSpPr>
          <p:cNvPr id="288" name="Google Shape;288;p18"/>
          <p:cNvSpPr txBox="1">
            <a:spLocks noGrp="1"/>
          </p:cNvSpPr>
          <p:nvPr>
            <p:ph type="title" hasCustomPrompt="1"/>
          </p:nvPr>
        </p:nvSpPr>
        <p:spPr>
          <a:xfrm>
            <a:off x="720000" y="2160543"/>
            <a:ext cx="228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89" name="Google Shape;289;p18"/>
          <p:cNvSpPr txBox="1">
            <a:spLocks noGrp="1"/>
          </p:cNvSpPr>
          <p:nvPr>
            <p:ph type="subTitle" idx="1"/>
          </p:nvPr>
        </p:nvSpPr>
        <p:spPr>
          <a:xfrm>
            <a:off x="720000" y="2988860"/>
            <a:ext cx="22860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0" name="Google Shape;290;p18"/>
          <p:cNvSpPr txBox="1">
            <a:spLocks noGrp="1"/>
          </p:cNvSpPr>
          <p:nvPr>
            <p:ph type="title" idx="2" hasCustomPrompt="1"/>
          </p:nvPr>
        </p:nvSpPr>
        <p:spPr>
          <a:xfrm>
            <a:off x="3429000" y="2160531"/>
            <a:ext cx="228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91" name="Google Shape;291;p18"/>
          <p:cNvSpPr txBox="1">
            <a:spLocks noGrp="1"/>
          </p:cNvSpPr>
          <p:nvPr>
            <p:ph type="subTitle" idx="3"/>
          </p:nvPr>
        </p:nvSpPr>
        <p:spPr>
          <a:xfrm>
            <a:off x="3429000" y="2988831"/>
            <a:ext cx="22860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2" name="Google Shape;292;p18"/>
          <p:cNvSpPr txBox="1">
            <a:spLocks noGrp="1"/>
          </p:cNvSpPr>
          <p:nvPr>
            <p:ph type="title" idx="4" hasCustomPrompt="1"/>
          </p:nvPr>
        </p:nvSpPr>
        <p:spPr>
          <a:xfrm>
            <a:off x="6138000" y="2160531"/>
            <a:ext cx="228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93" name="Google Shape;293;p18"/>
          <p:cNvSpPr txBox="1">
            <a:spLocks noGrp="1"/>
          </p:cNvSpPr>
          <p:nvPr>
            <p:ph type="subTitle" idx="5"/>
          </p:nvPr>
        </p:nvSpPr>
        <p:spPr>
          <a:xfrm>
            <a:off x="6138000" y="2988831"/>
            <a:ext cx="22860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94"/>
        <p:cNvGrpSpPr/>
        <p:nvPr/>
      </p:nvGrpSpPr>
      <p:grpSpPr>
        <a:xfrm>
          <a:off x="0" y="0"/>
          <a:ext cx="0" cy="0"/>
          <a:chOff x="0" y="0"/>
          <a:chExt cx="0" cy="0"/>
        </a:xfrm>
      </p:grpSpPr>
      <p:sp>
        <p:nvSpPr>
          <p:cNvPr id="295" name="Google Shape;295;p19"/>
          <p:cNvSpPr txBox="1">
            <a:spLocks noGrp="1"/>
          </p:cNvSpPr>
          <p:nvPr>
            <p:ph type="ctrTitle"/>
          </p:nvPr>
        </p:nvSpPr>
        <p:spPr>
          <a:xfrm>
            <a:off x="720000" y="619412"/>
            <a:ext cx="7704000" cy="1249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5200"/>
              <a:buNone/>
              <a:defRPr sz="8000" i="1">
                <a:solidFill>
                  <a:schemeClr val="accent3"/>
                </a:solidFill>
              </a:defRPr>
            </a:lvl1pPr>
            <a:lvl2pPr lvl="1" algn="ctr" rtl="0">
              <a:spcBef>
                <a:spcPts val="0"/>
              </a:spcBef>
              <a:spcAft>
                <a:spcPts val="0"/>
              </a:spcAft>
              <a:buClr>
                <a:schemeClr val="accent3"/>
              </a:buClr>
              <a:buSzPts val="5200"/>
              <a:buNone/>
              <a:defRPr sz="5200">
                <a:solidFill>
                  <a:schemeClr val="accent3"/>
                </a:solidFill>
              </a:defRPr>
            </a:lvl2pPr>
            <a:lvl3pPr lvl="2" algn="ctr" rtl="0">
              <a:spcBef>
                <a:spcPts val="0"/>
              </a:spcBef>
              <a:spcAft>
                <a:spcPts val="0"/>
              </a:spcAft>
              <a:buClr>
                <a:schemeClr val="accent3"/>
              </a:buClr>
              <a:buSzPts val="5200"/>
              <a:buNone/>
              <a:defRPr sz="5200">
                <a:solidFill>
                  <a:schemeClr val="accent3"/>
                </a:solidFill>
              </a:defRPr>
            </a:lvl3pPr>
            <a:lvl4pPr lvl="3" algn="ctr" rtl="0">
              <a:spcBef>
                <a:spcPts val="0"/>
              </a:spcBef>
              <a:spcAft>
                <a:spcPts val="0"/>
              </a:spcAft>
              <a:buClr>
                <a:schemeClr val="accent3"/>
              </a:buClr>
              <a:buSzPts val="5200"/>
              <a:buNone/>
              <a:defRPr sz="5200">
                <a:solidFill>
                  <a:schemeClr val="accent3"/>
                </a:solidFill>
              </a:defRPr>
            </a:lvl4pPr>
            <a:lvl5pPr lvl="4" algn="ctr" rtl="0">
              <a:spcBef>
                <a:spcPts val="0"/>
              </a:spcBef>
              <a:spcAft>
                <a:spcPts val="0"/>
              </a:spcAft>
              <a:buClr>
                <a:schemeClr val="accent3"/>
              </a:buClr>
              <a:buSzPts val="5200"/>
              <a:buNone/>
              <a:defRPr sz="5200">
                <a:solidFill>
                  <a:schemeClr val="accent3"/>
                </a:solidFill>
              </a:defRPr>
            </a:lvl5pPr>
            <a:lvl6pPr lvl="5" algn="ctr" rtl="0">
              <a:spcBef>
                <a:spcPts val="0"/>
              </a:spcBef>
              <a:spcAft>
                <a:spcPts val="0"/>
              </a:spcAft>
              <a:buClr>
                <a:schemeClr val="accent3"/>
              </a:buClr>
              <a:buSzPts val="5200"/>
              <a:buNone/>
              <a:defRPr sz="5200">
                <a:solidFill>
                  <a:schemeClr val="accent3"/>
                </a:solidFill>
              </a:defRPr>
            </a:lvl6pPr>
            <a:lvl7pPr lvl="6" algn="ctr" rtl="0">
              <a:spcBef>
                <a:spcPts val="0"/>
              </a:spcBef>
              <a:spcAft>
                <a:spcPts val="0"/>
              </a:spcAft>
              <a:buClr>
                <a:schemeClr val="accent3"/>
              </a:buClr>
              <a:buSzPts val="5200"/>
              <a:buNone/>
              <a:defRPr sz="5200">
                <a:solidFill>
                  <a:schemeClr val="accent3"/>
                </a:solidFill>
              </a:defRPr>
            </a:lvl7pPr>
            <a:lvl8pPr lvl="7" algn="ctr" rtl="0">
              <a:spcBef>
                <a:spcPts val="0"/>
              </a:spcBef>
              <a:spcAft>
                <a:spcPts val="0"/>
              </a:spcAft>
              <a:buClr>
                <a:schemeClr val="accent3"/>
              </a:buClr>
              <a:buSzPts val="5200"/>
              <a:buNone/>
              <a:defRPr sz="5200">
                <a:solidFill>
                  <a:schemeClr val="accent3"/>
                </a:solidFill>
              </a:defRPr>
            </a:lvl8pPr>
            <a:lvl9pPr lvl="8" algn="ctr" rtl="0">
              <a:spcBef>
                <a:spcPts val="0"/>
              </a:spcBef>
              <a:spcAft>
                <a:spcPts val="0"/>
              </a:spcAft>
              <a:buClr>
                <a:schemeClr val="accent3"/>
              </a:buClr>
              <a:buSzPts val="5200"/>
              <a:buNone/>
              <a:defRPr sz="5200">
                <a:solidFill>
                  <a:schemeClr val="accent3"/>
                </a:solidFill>
              </a:defRPr>
            </a:lvl9pPr>
          </a:lstStyle>
          <a:p>
            <a:endParaRPr/>
          </a:p>
        </p:txBody>
      </p:sp>
      <p:sp>
        <p:nvSpPr>
          <p:cNvPr id="296" name="Google Shape;296;p19"/>
          <p:cNvSpPr txBox="1">
            <a:spLocks noGrp="1"/>
          </p:cNvSpPr>
          <p:nvPr>
            <p:ph type="subTitle" idx="1"/>
          </p:nvPr>
        </p:nvSpPr>
        <p:spPr>
          <a:xfrm>
            <a:off x="1757700" y="1896425"/>
            <a:ext cx="56286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97" name="Google Shape;297;p19"/>
          <p:cNvSpPr txBox="1">
            <a:spLocks noGrp="1"/>
          </p:cNvSpPr>
          <p:nvPr>
            <p:ph type="subTitle" idx="2"/>
          </p:nvPr>
        </p:nvSpPr>
        <p:spPr>
          <a:xfrm>
            <a:off x="1009765" y="4603501"/>
            <a:ext cx="1563000" cy="210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8" name="Google Shape;298;p19"/>
          <p:cNvSpPr txBox="1">
            <a:spLocks noGrp="1"/>
          </p:cNvSpPr>
          <p:nvPr>
            <p:ph type="subTitle" idx="3"/>
          </p:nvPr>
        </p:nvSpPr>
        <p:spPr>
          <a:xfrm>
            <a:off x="7438624" y="4603501"/>
            <a:ext cx="988800" cy="210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 name="Google Shape;299;p19"/>
          <p:cNvSpPr txBox="1">
            <a:spLocks noGrp="1"/>
          </p:cNvSpPr>
          <p:nvPr>
            <p:ph type="subTitle" idx="4"/>
          </p:nvPr>
        </p:nvSpPr>
        <p:spPr>
          <a:xfrm>
            <a:off x="718440" y="329088"/>
            <a:ext cx="1383300" cy="210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0" name="Google Shape;300;p19"/>
          <p:cNvSpPr txBox="1">
            <a:spLocks noGrp="1"/>
          </p:cNvSpPr>
          <p:nvPr>
            <p:ph type="subTitle" idx="5"/>
          </p:nvPr>
        </p:nvSpPr>
        <p:spPr>
          <a:xfrm>
            <a:off x="6979624" y="329088"/>
            <a:ext cx="1447800" cy="210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1" name="Google Shape;301;p19"/>
          <p:cNvSpPr txBox="1"/>
          <p:nvPr/>
        </p:nvSpPr>
        <p:spPr>
          <a:xfrm>
            <a:off x="1504450" y="3567300"/>
            <a:ext cx="5982600" cy="365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300"/>
              </a:spcBef>
              <a:spcAft>
                <a:spcPts val="0"/>
              </a:spcAft>
              <a:buNone/>
            </a:pPr>
            <a:r>
              <a:rPr lang="en" sz="1200">
                <a:solidFill>
                  <a:schemeClr val="accent3"/>
                </a:solidFill>
                <a:latin typeface="Cousine"/>
                <a:ea typeface="Cousine"/>
                <a:cs typeface="Cousine"/>
                <a:sym typeface="Cousine"/>
              </a:rPr>
              <a:t>CREDITS: This presentation template was created by </a:t>
            </a:r>
            <a:r>
              <a:rPr lang="en" sz="1200" b="1">
                <a:solidFill>
                  <a:schemeClr val="accent3"/>
                </a:solidFill>
                <a:uFill>
                  <a:noFill/>
                </a:uFill>
                <a:latin typeface="Cousine"/>
                <a:ea typeface="Cousine"/>
                <a:cs typeface="Cousine"/>
                <a:sym typeface="Cousine"/>
                <a:hlinkClick r:id="rId2">
                  <a:extLst>
                    <a:ext uri="{A12FA001-AC4F-418D-AE19-62706E023703}">
                      <ahyp:hlinkClr xmlns:ahyp="http://schemas.microsoft.com/office/drawing/2018/hyperlinkcolor" val="tx"/>
                    </a:ext>
                  </a:extLst>
                </a:hlinkClick>
              </a:rPr>
              <a:t>Slidesgo</a:t>
            </a:r>
            <a:r>
              <a:rPr lang="en" sz="1200">
                <a:solidFill>
                  <a:schemeClr val="accent3"/>
                </a:solidFill>
                <a:latin typeface="Cousine"/>
                <a:ea typeface="Cousine"/>
                <a:cs typeface="Cousine"/>
                <a:sym typeface="Cousine"/>
              </a:rPr>
              <a:t>, including icons by </a:t>
            </a:r>
            <a:r>
              <a:rPr lang="en" sz="1200" b="1">
                <a:solidFill>
                  <a:schemeClr val="accent3"/>
                </a:solidFill>
                <a:uFill>
                  <a:noFill/>
                </a:uFill>
                <a:latin typeface="Cousine"/>
                <a:ea typeface="Cousine"/>
                <a:cs typeface="Cousine"/>
                <a:sym typeface="Cousine"/>
                <a:hlinkClick r:id="rId3">
                  <a:extLst>
                    <a:ext uri="{A12FA001-AC4F-418D-AE19-62706E023703}">
                      <ahyp:hlinkClr xmlns:ahyp="http://schemas.microsoft.com/office/drawing/2018/hyperlinkcolor" val="tx"/>
                    </a:ext>
                  </a:extLst>
                </a:hlinkClick>
              </a:rPr>
              <a:t>Flaticon</a:t>
            </a:r>
            <a:r>
              <a:rPr lang="en" sz="1200">
                <a:solidFill>
                  <a:schemeClr val="accent3"/>
                </a:solidFill>
                <a:latin typeface="Cousine"/>
                <a:ea typeface="Cousine"/>
                <a:cs typeface="Cousine"/>
                <a:sym typeface="Cousine"/>
              </a:rPr>
              <a:t>, infographics &amp; images by </a:t>
            </a:r>
            <a:r>
              <a:rPr lang="en" sz="1200" b="1">
                <a:solidFill>
                  <a:schemeClr val="accent3"/>
                </a:solidFill>
                <a:uFill>
                  <a:noFill/>
                </a:uFill>
                <a:latin typeface="Cousine"/>
                <a:ea typeface="Cousine"/>
                <a:cs typeface="Cousine"/>
                <a:sym typeface="Cousine"/>
                <a:hlinkClick r:id="rId4">
                  <a:extLst>
                    <a:ext uri="{A12FA001-AC4F-418D-AE19-62706E023703}">
                      <ahyp:hlinkClr xmlns:ahyp="http://schemas.microsoft.com/office/drawing/2018/hyperlinkcolor" val="tx"/>
                    </a:ext>
                  </a:extLst>
                </a:hlinkClick>
              </a:rPr>
              <a:t>Freepik</a:t>
            </a:r>
            <a:endParaRPr sz="1200" b="1">
              <a:solidFill>
                <a:schemeClr val="accent3"/>
              </a:solidFill>
              <a:latin typeface="Cousine"/>
              <a:ea typeface="Cousine"/>
              <a:cs typeface="Cousine"/>
              <a:sym typeface="Cousine"/>
            </a:endParaRPr>
          </a:p>
        </p:txBody>
      </p:sp>
      <p:sp>
        <p:nvSpPr>
          <p:cNvPr id="302" name="Google Shape;302;p19"/>
          <p:cNvSpPr/>
          <p:nvPr/>
        </p:nvSpPr>
        <p:spPr>
          <a:xfrm flipH="1">
            <a:off x="5879913" y="378850"/>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flipH="1">
            <a:off x="8592088" y="2104875"/>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flipH="1">
            <a:off x="8484313" y="371970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flipH="1">
            <a:off x="374313" y="238800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flipH="1">
            <a:off x="8424000" y="88700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flipH="1">
            <a:off x="463263" y="4781713"/>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flipH="1">
            <a:off x="6075463" y="4652288"/>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flipH="1">
            <a:off x="377025" y="88970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flipH="1">
            <a:off x="3215813" y="231850"/>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11"/>
        <p:cNvGrpSpPr/>
        <p:nvPr/>
      </p:nvGrpSpPr>
      <p:grpSpPr>
        <a:xfrm>
          <a:off x="0" y="0"/>
          <a:ext cx="0" cy="0"/>
          <a:chOff x="0" y="0"/>
          <a:chExt cx="0" cy="0"/>
        </a:xfrm>
      </p:grpSpPr>
      <p:sp>
        <p:nvSpPr>
          <p:cNvPr id="312" name="Google Shape;312;p20"/>
          <p:cNvSpPr/>
          <p:nvPr/>
        </p:nvSpPr>
        <p:spPr>
          <a:xfrm flipH="1">
            <a:off x="5879913" y="378850"/>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0"/>
          <p:cNvSpPr/>
          <p:nvPr/>
        </p:nvSpPr>
        <p:spPr>
          <a:xfrm flipH="1">
            <a:off x="7520188" y="4796338"/>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0"/>
          <p:cNvSpPr/>
          <p:nvPr/>
        </p:nvSpPr>
        <p:spPr>
          <a:xfrm flipH="1">
            <a:off x="863763" y="1892775"/>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0"/>
          <p:cNvSpPr/>
          <p:nvPr/>
        </p:nvSpPr>
        <p:spPr>
          <a:xfrm flipH="1">
            <a:off x="1376338" y="624775"/>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0"/>
          <p:cNvSpPr/>
          <p:nvPr/>
        </p:nvSpPr>
        <p:spPr>
          <a:xfrm flipH="1">
            <a:off x="6646488" y="624775"/>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0"/>
          <p:cNvSpPr/>
          <p:nvPr/>
        </p:nvSpPr>
        <p:spPr>
          <a:xfrm flipH="1">
            <a:off x="8653238" y="2461500"/>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flipH="1">
            <a:off x="8263038" y="30535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flipH="1">
            <a:off x="8306388" y="4103875"/>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flipH="1">
            <a:off x="3593213" y="23185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flipH="1">
            <a:off x="300825" y="813500"/>
            <a:ext cx="73500" cy="7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flipH="1">
            <a:off x="353188" y="287460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flipH="1">
            <a:off x="4270375" y="479635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flipH="1">
            <a:off x="1743838" y="4796338"/>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20"/>
          <p:cNvGrpSpPr/>
          <p:nvPr/>
        </p:nvGrpSpPr>
        <p:grpSpPr>
          <a:xfrm flipH="1">
            <a:off x="300825" y="4514375"/>
            <a:ext cx="178225" cy="178225"/>
            <a:chOff x="6772475" y="3811500"/>
            <a:chExt cx="178225" cy="178225"/>
          </a:xfrm>
        </p:grpSpPr>
        <p:sp>
          <p:nvSpPr>
            <p:cNvPr id="326" name="Google Shape;326;p20"/>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0"/>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20"/>
          <p:cNvGrpSpPr/>
          <p:nvPr/>
        </p:nvGrpSpPr>
        <p:grpSpPr>
          <a:xfrm flipH="1">
            <a:off x="8424000" y="957300"/>
            <a:ext cx="178225" cy="178225"/>
            <a:chOff x="6772475" y="3811500"/>
            <a:chExt cx="178225" cy="178225"/>
          </a:xfrm>
        </p:grpSpPr>
        <p:sp>
          <p:nvSpPr>
            <p:cNvPr id="332" name="Google Shape;332;p20"/>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0"/>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0"/>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286000" y="2307100"/>
            <a:ext cx="45720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i="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2993550" y="975150"/>
            <a:ext cx="3156900" cy="120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6000"/>
              <a:buNone/>
              <a:defRPr sz="8000" i="1">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18" name="Google Shape;18;p3"/>
          <p:cNvSpPr txBox="1">
            <a:spLocks noGrp="1"/>
          </p:cNvSpPr>
          <p:nvPr>
            <p:ph type="subTitle" idx="1"/>
          </p:nvPr>
        </p:nvSpPr>
        <p:spPr>
          <a:xfrm>
            <a:off x="2286000" y="3094025"/>
            <a:ext cx="45720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accent3"/>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 name="Google Shape;19;p3"/>
          <p:cNvSpPr txBox="1">
            <a:spLocks noGrp="1"/>
          </p:cNvSpPr>
          <p:nvPr>
            <p:ph type="subTitle" idx="3"/>
          </p:nvPr>
        </p:nvSpPr>
        <p:spPr>
          <a:xfrm>
            <a:off x="1009765" y="4603501"/>
            <a:ext cx="1563000" cy="210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 name="Google Shape;20;p3"/>
          <p:cNvSpPr txBox="1">
            <a:spLocks noGrp="1"/>
          </p:cNvSpPr>
          <p:nvPr>
            <p:ph type="subTitle" idx="4"/>
          </p:nvPr>
        </p:nvSpPr>
        <p:spPr>
          <a:xfrm>
            <a:off x="7438624" y="4603501"/>
            <a:ext cx="988800" cy="210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 name="Google Shape;21;p3"/>
          <p:cNvSpPr txBox="1">
            <a:spLocks noGrp="1"/>
          </p:cNvSpPr>
          <p:nvPr>
            <p:ph type="subTitle" idx="5"/>
          </p:nvPr>
        </p:nvSpPr>
        <p:spPr>
          <a:xfrm>
            <a:off x="718440" y="329088"/>
            <a:ext cx="1383300" cy="210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 name="Google Shape;22;p3"/>
          <p:cNvSpPr txBox="1">
            <a:spLocks noGrp="1"/>
          </p:cNvSpPr>
          <p:nvPr>
            <p:ph type="subTitle" idx="6"/>
          </p:nvPr>
        </p:nvSpPr>
        <p:spPr>
          <a:xfrm>
            <a:off x="6979624" y="329088"/>
            <a:ext cx="1447800" cy="210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 name="Google Shape;23;p3"/>
          <p:cNvSpPr/>
          <p:nvPr/>
        </p:nvSpPr>
        <p:spPr>
          <a:xfrm>
            <a:off x="560150" y="986800"/>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8499825" y="3377375"/>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44175" y="2204613"/>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3027450" y="411225"/>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00825" y="3646675"/>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6855925" y="4619588"/>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37"/>
        <p:cNvGrpSpPr/>
        <p:nvPr/>
      </p:nvGrpSpPr>
      <p:grpSpPr>
        <a:xfrm>
          <a:off x="0" y="0"/>
          <a:ext cx="0" cy="0"/>
          <a:chOff x="0" y="0"/>
          <a:chExt cx="0" cy="0"/>
        </a:xfrm>
      </p:grpSpPr>
      <p:sp>
        <p:nvSpPr>
          <p:cNvPr id="338" name="Google Shape;338;p21"/>
          <p:cNvSpPr/>
          <p:nvPr/>
        </p:nvSpPr>
        <p:spPr>
          <a:xfrm>
            <a:off x="1825125" y="466500"/>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a:off x="6855925" y="4619588"/>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3201025" y="4566750"/>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a:off x="8347425" y="3224975"/>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a:off x="344175" y="2204613"/>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8321375" y="1434775"/>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3946225" y="531250"/>
            <a:ext cx="73500" cy="7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a:off x="300825" y="3646675"/>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6127600" y="39615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7853775" y="695425"/>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a:off x="8689275" y="32265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a:off x="8844175" y="2498250"/>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a:off x="683250" y="4493250"/>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a:off x="5940500" y="4451425"/>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21"/>
          <p:cNvGrpSpPr/>
          <p:nvPr/>
        </p:nvGrpSpPr>
        <p:grpSpPr>
          <a:xfrm>
            <a:off x="1976863" y="4797388"/>
            <a:ext cx="178225" cy="178225"/>
            <a:chOff x="6772475" y="3811500"/>
            <a:chExt cx="178225" cy="178225"/>
          </a:xfrm>
        </p:grpSpPr>
        <p:sp>
          <p:nvSpPr>
            <p:cNvPr id="353" name="Google Shape;353;p21"/>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1"/>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21"/>
          <p:cNvGrpSpPr/>
          <p:nvPr/>
        </p:nvGrpSpPr>
        <p:grpSpPr>
          <a:xfrm>
            <a:off x="374325" y="1330050"/>
            <a:ext cx="178225" cy="178225"/>
            <a:chOff x="6772475" y="3811500"/>
            <a:chExt cx="178225" cy="178225"/>
          </a:xfrm>
        </p:grpSpPr>
        <p:sp>
          <p:nvSpPr>
            <p:cNvPr id="359" name="Google Shape;359;p21"/>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21"/>
          <p:cNvGrpSpPr/>
          <p:nvPr/>
        </p:nvGrpSpPr>
        <p:grpSpPr>
          <a:xfrm>
            <a:off x="226481" y="230381"/>
            <a:ext cx="654857" cy="545738"/>
            <a:chOff x="3098431" y="2820919"/>
            <a:chExt cx="654857" cy="545738"/>
          </a:xfrm>
        </p:grpSpPr>
        <p:sp>
          <p:nvSpPr>
            <p:cNvPr id="365" name="Google Shape;365;p21"/>
            <p:cNvSpPr/>
            <p:nvPr/>
          </p:nvSpPr>
          <p:spPr>
            <a:xfrm>
              <a:off x="3425859" y="33120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a:off x="3262154" y="3312053"/>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a:off x="3480446" y="3257466"/>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a:off x="3425859" y="325746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a:off x="3371273" y="3257466"/>
              <a:ext cx="54605" cy="54605"/>
            </a:xfrm>
            <a:custGeom>
              <a:avLst/>
              <a:gdLst/>
              <a:ahLst/>
              <a:cxnLst/>
              <a:rect l="l" t="t" r="r" b="b"/>
              <a:pathLst>
                <a:path w="3021" h="3021" extrusionOk="0">
                  <a:moveTo>
                    <a:pt x="1" y="1"/>
                  </a:moveTo>
                  <a:lnTo>
                    <a:pt x="1"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a:off x="3316723" y="325746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a:off x="3262154" y="3257466"/>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p:nvPr/>
          </p:nvSpPr>
          <p:spPr>
            <a:xfrm>
              <a:off x="3207604" y="3257466"/>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1"/>
            <p:cNvSpPr/>
            <p:nvPr/>
          </p:nvSpPr>
          <p:spPr>
            <a:xfrm>
              <a:off x="3480446" y="320293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p:nvPr/>
          </p:nvSpPr>
          <p:spPr>
            <a:xfrm>
              <a:off x="3425859"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p:nvPr/>
          </p:nvSpPr>
          <p:spPr>
            <a:xfrm>
              <a:off x="3316723" y="32029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1"/>
            <p:cNvSpPr/>
            <p:nvPr/>
          </p:nvSpPr>
          <p:spPr>
            <a:xfrm>
              <a:off x="3262154" y="3202934"/>
              <a:ext cx="54587" cy="54550"/>
            </a:xfrm>
            <a:custGeom>
              <a:avLst/>
              <a:gdLst/>
              <a:ahLst/>
              <a:cxnLst/>
              <a:rect l="l" t="t" r="r" b="b"/>
              <a:pathLst>
                <a:path w="3020"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a:off x="3207604" y="32029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a:off x="3535032" y="3148347"/>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a:off x="3480446" y="3148347"/>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1"/>
            <p:cNvSpPr/>
            <p:nvPr/>
          </p:nvSpPr>
          <p:spPr>
            <a:xfrm>
              <a:off x="3425859" y="3148347"/>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p:nvPr/>
          </p:nvSpPr>
          <p:spPr>
            <a:xfrm>
              <a:off x="3371273" y="3148347"/>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a:off x="3316723" y="3148347"/>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a:off x="3262154" y="3148347"/>
              <a:ext cx="54587" cy="54605"/>
            </a:xfrm>
            <a:custGeom>
              <a:avLst/>
              <a:gdLst/>
              <a:ahLst/>
              <a:cxnLst/>
              <a:rect l="l" t="t" r="r" b="b"/>
              <a:pathLst>
                <a:path w="3020"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a:off x="3207604" y="3148347"/>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a:off x="3098431" y="3148347"/>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a:off x="3535032" y="3093761"/>
              <a:ext cx="54550" cy="54605"/>
            </a:xfrm>
            <a:custGeom>
              <a:avLst/>
              <a:gdLst/>
              <a:ahLst/>
              <a:cxnLst/>
              <a:rect l="l" t="t" r="r" b="b"/>
              <a:pathLst>
                <a:path w="3018" h="3021" extrusionOk="0">
                  <a:moveTo>
                    <a:pt x="0" y="1"/>
                  </a:moveTo>
                  <a:lnTo>
                    <a:pt x="0" y="3020"/>
                  </a:lnTo>
                  <a:lnTo>
                    <a:pt x="3018" y="3020"/>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a:off x="3425859"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a:off x="3371273" y="3093761"/>
              <a:ext cx="54605" cy="54605"/>
            </a:xfrm>
            <a:custGeom>
              <a:avLst/>
              <a:gdLst/>
              <a:ahLst/>
              <a:cxnLst/>
              <a:rect l="l" t="t" r="r" b="b"/>
              <a:pathLst>
                <a:path w="3021" h="3021" extrusionOk="0">
                  <a:moveTo>
                    <a:pt x="1" y="1"/>
                  </a:moveTo>
                  <a:lnTo>
                    <a:pt x="1" y="3020"/>
                  </a:lnTo>
                  <a:lnTo>
                    <a:pt x="3020" y="3020"/>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a:off x="3262154" y="3093761"/>
              <a:ext cx="54587" cy="54605"/>
            </a:xfrm>
            <a:custGeom>
              <a:avLst/>
              <a:gdLst/>
              <a:ahLst/>
              <a:cxnLst/>
              <a:rect l="l" t="t" r="r" b="b"/>
              <a:pathLst>
                <a:path w="3020" h="3021" extrusionOk="0">
                  <a:moveTo>
                    <a:pt x="0" y="1"/>
                  </a:moveTo>
                  <a:lnTo>
                    <a:pt x="0" y="3020"/>
                  </a:lnTo>
                  <a:lnTo>
                    <a:pt x="3020" y="3020"/>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a:off x="3207604" y="30937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1"/>
            <p:cNvSpPr/>
            <p:nvPr/>
          </p:nvSpPr>
          <p:spPr>
            <a:xfrm>
              <a:off x="3098431" y="309376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p:nvPr/>
          </p:nvSpPr>
          <p:spPr>
            <a:xfrm>
              <a:off x="3535032" y="3039228"/>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1"/>
            <p:cNvSpPr/>
            <p:nvPr/>
          </p:nvSpPr>
          <p:spPr>
            <a:xfrm>
              <a:off x="3480446" y="3039228"/>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3425859" y="3039228"/>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a:off x="3371273" y="3039228"/>
              <a:ext cx="54605" cy="54550"/>
            </a:xfrm>
            <a:custGeom>
              <a:avLst/>
              <a:gdLst/>
              <a:ahLst/>
              <a:cxnLst/>
              <a:rect l="l" t="t" r="r" b="b"/>
              <a:pathLst>
                <a:path w="3021" h="3018" extrusionOk="0">
                  <a:moveTo>
                    <a:pt x="1" y="0"/>
                  </a:moveTo>
                  <a:lnTo>
                    <a:pt x="1"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p:nvPr/>
          </p:nvSpPr>
          <p:spPr>
            <a:xfrm>
              <a:off x="3316723" y="30392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1"/>
            <p:cNvSpPr/>
            <p:nvPr/>
          </p:nvSpPr>
          <p:spPr>
            <a:xfrm>
              <a:off x="3262154" y="3039228"/>
              <a:ext cx="54587" cy="54550"/>
            </a:xfrm>
            <a:custGeom>
              <a:avLst/>
              <a:gdLst/>
              <a:ahLst/>
              <a:cxnLst/>
              <a:rect l="l" t="t" r="r" b="b"/>
              <a:pathLst>
                <a:path w="3020" h="3018" extrusionOk="0">
                  <a:moveTo>
                    <a:pt x="0" y="0"/>
                  </a:moveTo>
                  <a:lnTo>
                    <a:pt x="0"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a:off x="3207604" y="30392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3153017" y="30392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p:nvPr/>
          </p:nvSpPr>
          <p:spPr>
            <a:xfrm>
              <a:off x="3098431" y="30392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p:nvPr/>
          </p:nvSpPr>
          <p:spPr>
            <a:xfrm>
              <a:off x="3698701" y="298464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a:off x="3644151"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1"/>
            <p:cNvSpPr/>
            <p:nvPr/>
          </p:nvSpPr>
          <p:spPr>
            <a:xfrm>
              <a:off x="3589565"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p:nvPr/>
          </p:nvSpPr>
          <p:spPr>
            <a:xfrm>
              <a:off x="3535032" y="2984642"/>
              <a:ext cx="54550" cy="54587"/>
            </a:xfrm>
            <a:custGeom>
              <a:avLst/>
              <a:gdLst/>
              <a:ahLst/>
              <a:cxnLst/>
              <a:rect l="l" t="t" r="r" b="b"/>
              <a:pathLst>
                <a:path w="3018" h="3020" extrusionOk="0">
                  <a:moveTo>
                    <a:pt x="0" y="0"/>
                  </a:moveTo>
                  <a:lnTo>
                    <a:pt x="0"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a:off x="3480446" y="2984642"/>
              <a:ext cx="54550" cy="54587"/>
            </a:xfrm>
            <a:custGeom>
              <a:avLst/>
              <a:gdLst/>
              <a:ahLst/>
              <a:cxnLst/>
              <a:rect l="l" t="t" r="r" b="b"/>
              <a:pathLst>
                <a:path w="3018" h="3020"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1"/>
            <p:cNvSpPr/>
            <p:nvPr/>
          </p:nvSpPr>
          <p:spPr>
            <a:xfrm>
              <a:off x="3425859"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1"/>
            <p:cNvSpPr/>
            <p:nvPr/>
          </p:nvSpPr>
          <p:spPr>
            <a:xfrm>
              <a:off x="3371273" y="2984642"/>
              <a:ext cx="54605" cy="54587"/>
            </a:xfrm>
            <a:custGeom>
              <a:avLst/>
              <a:gdLst/>
              <a:ahLst/>
              <a:cxnLst/>
              <a:rect l="l" t="t" r="r" b="b"/>
              <a:pathLst>
                <a:path w="3021" h="3020" extrusionOk="0">
                  <a:moveTo>
                    <a:pt x="1" y="0"/>
                  </a:moveTo>
                  <a:lnTo>
                    <a:pt x="1"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1"/>
            <p:cNvSpPr/>
            <p:nvPr/>
          </p:nvSpPr>
          <p:spPr>
            <a:xfrm>
              <a:off x="3316723"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1"/>
            <p:cNvSpPr/>
            <p:nvPr/>
          </p:nvSpPr>
          <p:spPr>
            <a:xfrm>
              <a:off x="3262154" y="2984642"/>
              <a:ext cx="54587" cy="54587"/>
            </a:xfrm>
            <a:custGeom>
              <a:avLst/>
              <a:gdLst/>
              <a:ahLst/>
              <a:cxnLst/>
              <a:rect l="l" t="t" r="r" b="b"/>
              <a:pathLst>
                <a:path w="3020"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a:off x="3207604"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1"/>
            <p:cNvSpPr/>
            <p:nvPr/>
          </p:nvSpPr>
          <p:spPr>
            <a:xfrm>
              <a:off x="3153017"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1"/>
            <p:cNvSpPr/>
            <p:nvPr/>
          </p:nvSpPr>
          <p:spPr>
            <a:xfrm>
              <a:off x="3589565" y="29300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a:off x="3425859" y="29300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1"/>
            <p:cNvSpPr/>
            <p:nvPr/>
          </p:nvSpPr>
          <p:spPr>
            <a:xfrm>
              <a:off x="3371273" y="2930055"/>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1"/>
            <p:cNvSpPr/>
            <p:nvPr/>
          </p:nvSpPr>
          <p:spPr>
            <a:xfrm>
              <a:off x="3207604"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1"/>
            <p:cNvSpPr/>
            <p:nvPr/>
          </p:nvSpPr>
          <p:spPr>
            <a:xfrm>
              <a:off x="3589565" y="2875505"/>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1"/>
            <p:cNvSpPr/>
            <p:nvPr/>
          </p:nvSpPr>
          <p:spPr>
            <a:xfrm>
              <a:off x="3207604"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1"/>
            <p:cNvSpPr/>
            <p:nvPr/>
          </p:nvSpPr>
          <p:spPr>
            <a:xfrm>
              <a:off x="3644151"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1"/>
            <p:cNvSpPr/>
            <p:nvPr/>
          </p:nvSpPr>
          <p:spPr>
            <a:xfrm>
              <a:off x="3589565" y="2820919"/>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1"/>
            <p:cNvSpPr/>
            <p:nvPr/>
          </p:nvSpPr>
          <p:spPr>
            <a:xfrm>
              <a:off x="3535032" y="2820919"/>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1"/>
            <p:cNvSpPr/>
            <p:nvPr/>
          </p:nvSpPr>
          <p:spPr>
            <a:xfrm>
              <a:off x="3262154" y="2820919"/>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1"/>
            <p:cNvSpPr/>
            <p:nvPr/>
          </p:nvSpPr>
          <p:spPr>
            <a:xfrm>
              <a:off x="3207604"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1"/>
            <p:cNvSpPr/>
            <p:nvPr/>
          </p:nvSpPr>
          <p:spPr>
            <a:xfrm>
              <a:off x="3153017"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21"/>
          <p:cNvGrpSpPr/>
          <p:nvPr/>
        </p:nvGrpSpPr>
        <p:grpSpPr>
          <a:xfrm>
            <a:off x="8138440" y="4299019"/>
            <a:ext cx="818581" cy="600289"/>
            <a:chOff x="5179315" y="2820919"/>
            <a:chExt cx="818581" cy="600289"/>
          </a:xfrm>
        </p:grpSpPr>
        <p:sp>
          <p:nvSpPr>
            <p:cNvPr id="425" name="Google Shape;425;p21"/>
            <p:cNvSpPr/>
            <p:nvPr/>
          </p:nvSpPr>
          <p:spPr>
            <a:xfrm>
              <a:off x="5561330" y="3366639"/>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1"/>
            <p:cNvSpPr/>
            <p:nvPr/>
          </p:nvSpPr>
          <p:spPr>
            <a:xfrm>
              <a:off x="5834154" y="3312053"/>
              <a:ext cx="54568" cy="54605"/>
            </a:xfrm>
            <a:custGeom>
              <a:avLst/>
              <a:gdLst/>
              <a:ahLst/>
              <a:cxnLst/>
              <a:rect l="l" t="t" r="r" b="b"/>
              <a:pathLst>
                <a:path w="3019" h="3021" extrusionOk="0">
                  <a:moveTo>
                    <a:pt x="1" y="1"/>
                  </a:moveTo>
                  <a:lnTo>
                    <a:pt x="1" y="3021"/>
                  </a:lnTo>
                  <a:lnTo>
                    <a:pt x="3019" y="3021"/>
                  </a:lnTo>
                  <a:lnTo>
                    <a:pt x="301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1"/>
            <p:cNvSpPr/>
            <p:nvPr/>
          </p:nvSpPr>
          <p:spPr>
            <a:xfrm>
              <a:off x="5615863" y="3312053"/>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1"/>
            <p:cNvSpPr/>
            <p:nvPr/>
          </p:nvSpPr>
          <p:spPr>
            <a:xfrm>
              <a:off x="5561330" y="3312053"/>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1"/>
            <p:cNvSpPr/>
            <p:nvPr/>
          </p:nvSpPr>
          <p:spPr>
            <a:xfrm>
              <a:off x="5506744" y="33120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1"/>
            <p:cNvSpPr/>
            <p:nvPr/>
          </p:nvSpPr>
          <p:spPr>
            <a:xfrm>
              <a:off x="5288452" y="33120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p:nvPr/>
          </p:nvSpPr>
          <p:spPr>
            <a:xfrm>
              <a:off x="5779586" y="3257466"/>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1"/>
            <p:cNvSpPr/>
            <p:nvPr/>
          </p:nvSpPr>
          <p:spPr>
            <a:xfrm>
              <a:off x="5670449" y="325746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1"/>
            <p:cNvSpPr/>
            <p:nvPr/>
          </p:nvSpPr>
          <p:spPr>
            <a:xfrm>
              <a:off x="5615863" y="325746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1"/>
            <p:cNvSpPr/>
            <p:nvPr/>
          </p:nvSpPr>
          <p:spPr>
            <a:xfrm>
              <a:off x="5561330" y="3257466"/>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1"/>
            <p:cNvSpPr/>
            <p:nvPr/>
          </p:nvSpPr>
          <p:spPr>
            <a:xfrm>
              <a:off x="5506744" y="325746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1"/>
            <p:cNvSpPr/>
            <p:nvPr/>
          </p:nvSpPr>
          <p:spPr>
            <a:xfrm>
              <a:off x="5452157" y="325746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1"/>
            <p:cNvSpPr/>
            <p:nvPr/>
          </p:nvSpPr>
          <p:spPr>
            <a:xfrm>
              <a:off x="5343038" y="3257466"/>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1"/>
            <p:cNvSpPr/>
            <p:nvPr/>
          </p:nvSpPr>
          <p:spPr>
            <a:xfrm>
              <a:off x="5725036" y="32029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1"/>
            <p:cNvSpPr/>
            <p:nvPr/>
          </p:nvSpPr>
          <p:spPr>
            <a:xfrm>
              <a:off x="5670449" y="32029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1"/>
            <p:cNvSpPr/>
            <p:nvPr/>
          </p:nvSpPr>
          <p:spPr>
            <a:xfrm>
              <a:off x="5615863" y="32029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1"/>
            <p:cNvSpPr/>
            <p:nvPr/>
          </p:nvSpPr>
          <p:spPr>
            <a:xfrm>
              <a:off x="5561330" y="320293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1"/>
            <p:cNvSpPr/>
            <p:nvPr/>
          </p:nvSpPr>
          <p:spPr>
            <a:xfrm>
              <a:off x="5506744"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p:nvPr/>
          </p:nvSpPr>
          <p:spPr>
            <a:xfrm>
              <a:off x="5452157"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1"/>
            <p:cNvSpPr/>
            <p:nvPr/>
          </p:nvSpPr>
          <p:spPr>
            <a:xfrm>
              <a:off x="5397607" y="32029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1"/>
            <p:cNvSpPr/>
            <p:nvPr/>
          </p:nvSpPr>
          <p:spPr>
            <a:xfrm>
              <a:off x="5725036" y="3148347"/>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1"/>
            <p:cNvSpPr/>
            <p:nvPr/>
          </p:nvSpPr>
          <p:spPr>
            <a:xfrm>
              <a:off x="5670449" y="3148347"/>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a:off x="5452157" y="3148347"/>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a:off x="5397607" y="3148347"/>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1"/>
            <p:cNvSpPr/>
            <p:nvPr/>
          </p:nvSpPr>
          <p:spPr>
            <a:xfrm>
              <a:off x="5834154" y="3093761"/>
              <a:ext cx="54568" cy="54605"/>
            </a:xfrm>
            <a:custGeom>
              <a:avLst/>
              <a:gdLst/>
              <a:ahLst/>
              <a:cxnLst/>
              <a:rect l="l" t="t" r="r" b="b"/>
              <a:pathLst>
                <a:path w="3019" h="3021" extrusionOk="0">
                  <a:moveTo>
                    <a:pt x="1" y="1"/>
                  </a:moveTo>
                  <a:lnTo>
                    <a:pt x="1" y="3020"/>
                  </a:lnTo>
                  <a:lnTo>
                    <a:pt x="3019" y="3020"/>
                  </a:lnTo>
                  <a:lnTo>
                    <a:pt x="301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1"/>
            <p:cNvSpPr/>
            <p:nvPr/>
          </p:nvSpPr>
          <p:spPr>
            <a:xfrm>
              <a:off x="5779586" y="309376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1"/>
            <p:cNvSpPr/>
            <p:nvPr/>
          </p:nvSpPr>
          <p:spPr>
            <a:xfrm>
              <a:off x="5725036" y="30937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1"/>
            <p:cNvSpPr/>
            <p:nvPr/>
          </p:nvSpPr>
          <p:spPr>
            <a:xfrm>
              <a:off x="5670449" y="309376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1"/>
            <p:cNvSpPr/>
            <p:nvPr/>
          </p:nvSpPr>
          <p:spPr>
            <a:xfrm>
              <a:off x="5561330" y="3093761"/>
              <a:ext cx="54550" cy="54605"/>
            </a:xfrm>
            <a:custGeom>
              <a:avLst/>
              <a:gdLst/>
              <a:ahLst/>
              <a:cxnLst/>
              <a:rect l="l" t="t" r="r" b="b"/>
              <a:pathLst>
                <a:path w="3018" h="3021" extrusionOk="0">
                  <a:moveTo>
                    <a:pt x="0" y="1"/>
                  </a:moveTo>
                  <a:lnTo>
                    <a:pt x="0" y="3020"/>
                  </a:lnTo>
                  <a:lnTo>
                    <a:pt x="3018" y="3020"/>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1"/>
            <p:cNvSpPr/>
            <p:nvPr/>
          </p:nvSpPr>
          <p:spPr>
            <a:xfrm>
              <a:off x="5452157"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1"/>
            <p:cNvSpPr/>
            <p:nvPr/>
          </p:nvSpPr>
          <p:spPr>
            <a:xfrm>
              <a:off x="5397607" y="30937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1"/>
            <p:cNvSpPr/>
            <p:nvPr/>
          </p:nvSpPr>
          <p:spPr>
            <a:xfrm>
              <a:off x="5343038" y="309376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1"/>
            <p:cNvSpPr/>
            <p:nvPr/>
          </p:nvSpPr>
          <p:spPr>
            <a:xfrm>
              <a:off x="5288452"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1"/>
            <p:cNvSpPr/>
            <p:nvPr/>
          </p:nvSpPr>
          <p:spPr>
            <a:xfrm>
              <a:off x="5834154" y="3039228"/>
              <a:ext cx="54568" cy="54550"/>
            </a:xfrm>
            <a:custGeom>
              <a:avLst/>
              <a:gdLst/>
              <a:ahLst/>
              <a:cxnLst/>
              <a:rect l="l" t="t" r="r" b="b"/>
              <a:pathLst>
                <a:path w="3019" h="3018" extrusionOk="0">
                  <a:moveTo>
                    <a:pt x="1" y="0"/>
                  </a:moveTo>
                  <a:lnTo>
                    <a:pt x="1" y="3018"/>
                  </a:lnTo>
                  <a:lnTo>
                    <a:pt x="3019" y="3018"/>
                  </a:lnTo>
                  <a:lnTo>
                    <a:pt x="301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1"/>
            <p:cNvSpPr/>
            <p:nvPr/>
          </p:nvSpPr>
          <p:spPr>
            <a:xfrm>
              <a:off x="5779586" y="3041000"/>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1"/>
            <p:cNvSpPr/>
            <p:nvPr/>
          </p:nvSpPr>
          <p:spPr>
            <a:xfrm>
              <a:off x="5725036" y="3041000"/>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1"/>
            <p:cNvSpPr/>
            <p:nvPr/>
          </p:nvSpPr>
          <p:spPr>
            <a:xfrm>
              <a:off x="5670449" y="3041000"/>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1"/>
            <p:cNvSpPr/>
            <p:nvPr/>
          </p:nvSpPr>
          <p:spPr>
            <a:xfrm>
              <a:off x="5615863" y="3041000"/>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1"/>
            <p:cNvSpPr/>
            <p:nvPr/>
          </p:nvSpPr>
          <p:spPr>
            <a:xfrm>
              <a:off x="5561330" y="3041000"/>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1"/>
            <p:cNvSpPr/>
            <p:nvPr/>
          </p:nvSpPr>
          <p:spPr>
            <a:xfrm>
              <a:off x="5506744" y="304100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1"/>
            <p:cNvSpPr/>
            <p:nvPr/>
          </p:nvSpPr>
          <p:spPr>
            <a:xfrm>
              <a:off x="5452157" y="304100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1"/>
            <p:cNvSpPr/>
            <p:nvPr/>
          </p:nvSpPr>
          <p:spPr>
            <a:xfrm>
              <a:off x="5397607" y="3041000"/>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1"/>
            <p:cNvSpPr/>
            <p:nvPr/>
          </p:nvSpPr>
          <p:spPr>
            <a:xfrm>
              <a:off x="5343038" y="3041000"/>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1"/>
            <p:cNvSpPr/>
            <p:nvPr/>
          </p:nvSpPr>
          <p:spPr>
            <a:xfrm>
              <a:off x="5288452" y="304100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1"/>
            <p:cNvSpPr/>
            <p:nvPr/>
          </p:nvSpPr>
          <p:spPr>
            <a:xfrm>
              <a:off x="5943291"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1"/>
            <p:cNvSpPr/>
            <p:nvPr/>
          </p:nvSpPr>
          <p:spPr>
            <a:xfrm>
              <a:off x="5888705" y="2984642"/>
              <a:ext cx="54605" cy="54587"/>
            </a:xfrm>
            <a:custGeom>
              <a:avLst/>
              <a:gdLst/>
              <a:ahLst/>
              <a:cxnLst/>
              <a:rect l="l" t="t" r="r" b="b"/>
              <a:pathLst>
                <a:path w="3021" h="3020" extrusionOk="0">
                  <a:moveTo>
                    <a:pt x="1" y="0"/>
                  </a:moveTo>
                  <a:lnTo>
                    <a:pt x="1"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1"/>
            <p:cNvSpPr/>
            <p:nvPr/>
          </p:nvSpPr>
          <p:spPr>
            <a:xfrm>
              <a:off x="5834154" y="2984642"/>
              <a:ext cx="54568" cy="54587"/>
            </a:xfrm>
            <a:custGeom>
              <a:avLst/>
              <a:gdLst/>
              <a:ahLst/>
              <a:cxnLst/>
              <a:rect l="l" t="t" r="r" b="b"/>
              <a:pathLst>
                <a:path w="3019" h="3020" extrusionOk="0">
                  <a:moveTo>
                    <a:pt x="1" y="0"/>
                  </a:moveTo>
                  <a:lnTo>
                    <a:pt x="1" y="3020"/>
                  </a:lnTo>
                  <a:lnTo>
                    <a:pt x="3019" y="3020"/>
                  </a:lnTo>
                  <a:lnTo>
                    <a:pt x="301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1"/>
            <p:cNvSpPr/>
            <p:nvPr/>
          </p:nvSpPr>
          <p:spPr>
            <a:xfrm>
              <a:off x="5779586" y="298464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1"/>
            <p:cNvSpPr/>
            <p:nvPr/>
          </p:nvSpPr>
          <p:spPr>
            <a:xfrm>
              <a:off x="5725036"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1"/>
            <p:cNvSpPr/>
            <p:nvPr/>
          </p:nvSpPr>
          <p:spPr>
            <a:xfrm>
              <a:off x="5615863"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1"/>
            <p:cNvSpPr/>
            <p:nvPr/>
          </p:nvSpPr>
          <p:spPr>
            <a:xfrm>
              <a:off x="5561330" y="2984642"/>
              <a:ext cx="54550" cy="54587"/>
            </a:xfrm>
            <a:custGeom>
              <a:avLst/>
              <a:gdLst/>
              <a:ahLst/>
              <a:cxnLst/>
              <a:rect l="l" t="t" r="r" b="b"/>
              <a:pathLst>
                <a:path w="3018" h="3020"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1"/>
            <p:cNvSpPr/>
            <p:nvPr/>
          </p:nvSpPr>
          <p:spPr>
            <a:xfrm>
              <a:off x="5397607"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1"/>
            <p:cNvSpPr/>
            <p:nvPr/>
          </p:nvSpPr>
          <p:spPr>
            <a:xfrm>
              <a:off x="5343038" y="298464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1"/>
            <p:cNvSpPr/>
            <p:nvPr/>
          </p:nvSpPr>
          <p:spPr>
            <a:xfrm>
              <a:off x="5288452"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1"/>
            <p:cNvSpPr/>
            <p:nvPr/>
          </p:nvSpPr>
          <p:spPr>
            <a:xfrm>
              <a:off x="5233902"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1"/>
            <p:cNvSpPr/>
            <p:nvPr/>
          </p:nvSpPr>
          <p:spPr>
            <a:xfrm>
              <a:off x="5179315"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1"/>
            <p:cNvSpPr/>
            <p:nvPr/>
          </p:nvSpPr>
          <p:spPr>
            <a:xfrm>
              <a:off x="5943291" y="29300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1"/>
            <p:cNvSpPr/>
            <p:nvPr/>
          </p:nvSpPr>
          <p:spPr>
            <a:xfrm>
              <a:off x="5888705" y="2930055"/>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1"/>
            <p:cNvSpPr/>
            <p:nvPr/>
          </p:nvSpPr>
          <p:spPr>
            <a:xfrm>
              <a:off x="5834154" y="2930055"/>
              <a:ext cx="54568" cy="54605"/>
            </a:xfrm>
            <a:custGeom>
              <a:avLst/>
              <a:gdLst/>
              <a:ahLst/>
              <a:cxnLst/>
              <a:rect l="l" t="t" r="r" b="b"/>
              <a:pathLst>
                <a:path w="3019" h="3021" extrusionOk="0">
                  <a:moveTo>
                    <a:pt x="1" y="0"/>
                  </a:moveTo>
                  <a:lnTo>
                    <a:pt x="1" y="3020"/>
                  </a:lnTo>
                  <a:lnTo>
                    <a:pt x="3019" y="3020"/>
                  </a:lnTo>
                  <a:lnTo>
                    <a:pt x="301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1"/>
            <p:cNvSpPr/>
            <p:nvPr/>
          </p:nvSpPr>
          <p:spPr>
            <a:xfrm>
              <a:off x="5725036"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1"/>
            <p:cNvSpPr/>
            <p:nvPr/>
          </p:nvSpPr>
          <p:spPr>
            <a:xfrm>
              <a:off x="5615863" y="29300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1"/>
            <p:cNvSpPr/>
            <p:nvPr/>
          </p:nvSpPr>
          <p:spPr>
            <a:xfrm>
              <a:off x="5561330" y="2930055"/>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1"/>
            <p:cNvSpPr/>
            <p:nvPr/>
          </p:nvSpPr>
          <p:spPr>
            <a:xfrm>
              <a:off x="5397607"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1"/>
            <p:cNvSpPr/>
            <p:nvPr/>
          </p:nvSpPr>
          <p:spPr>
            <a:xfrm>
              <a:off x="5288452" y="29300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1"/>
            <p:cNvSpPr/>
            <p:nvPr/>
          </p:nvSpPr>
          <p:spPr>
            <a:xfrm>
              <a:off x="5233902"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1"/>
            <p:cNvSpPr/>
            <p:nvPr/>
          </p:nvSpPr>
          <p:spPr>
            <a:xfrm>
              <a:off x="5179315" y="29300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1"/>
            <p:cNvSpPr/>
            <p:nvPr/>
          </p:nvSpPr>
          <p:spPr>
            <a:xfrm>
              <a:off x="5888705" y="2875505"/>
              <a:ext cx="54605" cy="54568"/>
            </a:xfrm>
            <a:custGeom>
              <a:avLst/>
              <a:gdLst/>
              <a:ahLst/>
              <a:cxnLst/>
              <a:rect l="l" t="t" r="r" b="b"/>
              <a:pathLst>
                <a:path w="3021" h="3019" extrusionOk="0">
                  <a:moveTo>
                    <a:pt x="1" y="1"/>
                  </a:moveTo>
                  <a:lnTo>
                    <a:pt x="1" y="3018"/>
                  </a:lnTo>
                  <a:lnTo>
                    <a:pt x="3020" y="3018"/>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1"/>
            <p:cNvSpPr/>
            <p:nvPr/>
          </p:nvSpPr>
          <p:spPr>
            <a:xfrm>
              <a:off x="5725036"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1"/>
            <p:cNvSpPr/>
            <p:nvPr/>
          </p:nvSpPr>
          <p:spPr>
            <a:xfrm>
              <a:off x="5670449" y="2875505"/>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1"/>
            <p:cNvSpPr/>
            <p:nvPr/>
          </p:nvSpPr>
          <p:spPr>
            <a:xfrm>
              <a:off x="5615863" y="2875505"/>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1"/>
            <p:cNvSpPr/>
            <p:nvPr/>
          </p:nvSpPr>
          <p:spPr>
            <a:xfrm>
              <a:off x="5561330" y="2875505"/>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1"/>
            <p:cNvSpPr/>
            <p:nvPr/>
          </p:nvSpPr>
          <p:spPr>
            <a:xfrm>
              <a:off x="5506744" y="287550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1"/>
            <p:cNvSpPr/>
            <p:nvPr/>
          </p:nvSpPr>
          <p:spPr>
            <a:xfrm>
              <a:off x="5452157" y="287550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1"/>
            <p:cNvSpPr/>
            <p:nvPr/>
          </p:nvSpPr>
          <p:spPr>
            <a:xfrm>
              <a:off x="5397607"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1"/>
            <p:cNvSpPr/>
            <p:nvPr/>
          </p:nvSpPr>
          <p:spPr>
            <a:xfrm>
              <a:off x="5233902"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1"/>
            <p:cNvSpPr/>
            <p:nvPr/>
          </p:nvSpPr>
          <p:spPr>
            <a:xfrm>
              <a:off x="5779586" y="2820919"/>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1"/>
            <p:cNvSpPr/>
            <p:nvPr/>
          </p:nvSpPr>
          <p:spPr>
            <a:xfrm>
              <a:off x="5725036"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1"/>
            <p:cNvSpPr/>
            <p:nvPr/>
          </p:nvSpPr>
          <p:spPr>
            <a:xfrm>
              <a:off x="5670449" y="2820919"/>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1"/>
            <p:cNvSpPr/>
            <p:nvPr/>
          </p:nvSpPr>
          <p:spPr>
            <a:xfrm>
              <a:off x="5452157" y="2820919"/>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1"/>
            <p:cNvSpPr/>
            <p:nvPr/>
          </p:nvSpPr>
          <p:spPr>
            <a:xfrm>
              <a:off x="5397607"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1"/>
            <p:cNvSpPr/>
            <p:nvPr/>
          </p:nvSpPr>
          <p:spPr>
            <a:xfrm>
              <a:off x="5343038" y="2820919"/>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21"/>
          <p:cNvGrpSpPr/>
          <p:nvPr/>
        </p:nvGrpSpPr>
        <p:grpSpPr>
          <a:xfrm>
            <a:off x="3945738" y="4442088"/>
            <a:ext cx="1252525" cy="322800"/>
            <a:chOff x="3946225" y="4442088"/>
            <a:chExt cx="1252525" cy="322800"/>
          </a:xfrm>
        </p:grpSpPr>
        <p:grpSp>
          <p:nvGrpSpPr>
            <p:cNvPr id="507" name="Google Shape;507;p21"/>
            <p:cNvGrpSpPr/>
            <p:nvPr/>
          </p:nvGrpSpPr>
          <p:grpSpPr>
            <a:xfrm>
              <a:off x="4386225" y="4442088"/>
              <a:ext cx="372525" cy="322800"/>
              <a:chOff x="4386225" y="4090138"/>
              <a:chExt cx="372525" cy="322800"/>
            </a:xfrm>
          </p:grpSpPr>
          <p:sp>
            <p:nvSpPr>
              <p:cNvPr id="508" name="Google Shape;508;p21"/>
              <p:cNvSpPr/>
              <p:nvPr/>
            </p:nvSpPr>
            <p:spPr>
              <a:xfrm>
                <a:off x="471797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1"/>
              <p:cNvSpPr/>
              <p:nvPr/>
            </p:nvSpPr>
            <p:spPr>
              <a:xfrm>
                <a:off x="4551150" y="4371213"/>
                <a:ext cx="41725" cy="41725"/>
              </a:xfrm>
              <a:custGeom>
                <a:avLst/>
                <a:gdLst/>
                <a:ahLst/>
                <a:cxnLst/>
                <a:rect l="l" t="t" r="r" b="b"/>
                <a:pathLst>
                  <a:path w="1669" h="1669" extrusionOk="0">
                    <a:moveTo>
                      <a:pt x="0" y="0"/>
                    </a:moveTo>
                    <a:lnTo>
                      <a:pt x="0" y="1668"/>
                    </a:lnTo>
                    <a:lnTo>
                      <a:pt x="1668" y="1668"/>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1"/>
              <p:cNvSpPr/>
              <p:nvPr/>
            </p:nvSpPr>
            <p:spPr>
              <a:xfrm>
                <a:off x="4426975"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1"/>
              <p:cNvSpPr/>
              <p:nvPr/>
            </p:nvSpPr>
            <p:spPr>
              <a:xfrm>
                <a:off x="4592850"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1"/>
              <p:cNvSpPr/>
              <p:nvPr/>
            </p:nvSpPr>
            <p:spPr>
              <a:xfrm>
                <a:off x="4634550"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p:nvPr/>
            </p:nvSpPr>
            <p:spPr>
              <a:xfrm>
                <a:off x="4467725"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p:nvPr/>
            </p:nvSpPr>
            <p:spPr>
              <a:xfrm>
                <a:off x="4467725"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1"/>
              <p:cNvSpPr/>
              <p:nvPr/>
            </p:nvSpPr>
            <p:spPr>
              <a:xfrm>
                <a:off x="4634550"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1"/>
              <p:cNvSpPr/>
              <p:nvPr/>
            </p:nvSpPr>
            <p:spPr>
              <a:xfrm>
                <a:off x="4551150" y="4173563"/>
                <a:ext cx="41725" cy="40775"/>
              </a:xfrm>
              <a:custGeom>
                <a:avLst/>
                <a:gdLst/>
                <a:ahLst/>
                <a:cxnLst/>
                <a:rect l="l" t="t" r="r" b="b"/>
                <a:pathLst>
                  <a:path w="1669" h="1631" extrusionOk="0">
                    <a:moveTo>
                      <a:pt x="0" y="0"/>
                    </a:moveTo>
                    <a:lnTo>
                      <a:pt x="0" y="1630"/>
                    </a:lnTo>
                    <a:lnTo>
                      <a:pt x="1668" y="1630"/>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1"/>
              <p:cNvSpPr/>
              <p:nvPr/>
            </p:nvSpPr>
            <p:spPr>
              <a:xfrm>
                <a:off x="442697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1"/>
              <p:cNvSpPr/>
              <p:nvPr/>
            </p:nvSpPr>
            <p:spPr>
              <a:xfrm>
                <a:off x="45094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1"/>
              <p:cNvSpPr/>
              <p:nvPr/>
            </p:nvSpPr>
            <p:spPr>
              <a:xfrm>
                <a:off x="446773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p:nvPr/>
            </p:nvSpPr>
            <p:spPr>
              <a:xfrm>
                <a:off x="455162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1"/>
              <p:cNvSpPr/>
              <p:nvPr/>
            </p:nvSpPr>
            <p:spPr>
              <a:xfrm>
                <a:off x="463410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1"/>
              <p:cNvSpPr/>
              <p:nvPr/>
            </p:nvSpPr>
            <p:spPr>
              <a:xfrm>
                <a:off x="459238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1"/>
              <p:cNvSpPr/>
              <p:nvPr/>
            </p:nvSpPr>
            <p:spPr>
              <a:xfrm>
                <a:off x="46753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1"/>
              <p:cNvSpPr/>
              <p:nvPr/>
            </p:nvSpPr>
            <p:spPr>
              <a:xfrm>
                <a:off x="471797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1"/>
              <p:cNvSpPr/>
              <p:nvPr/>
            </p:nvSpPr>
            <p:spPr>
              <a:xfrm>
                <a:off x="438622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1"/>
              <p:cNvSpPr/>
              <p:nvPr/>
            </p:nvSpPr>
            <p:spPr>
              <a:xfrm>
                <a:off x="438622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1"/>
              <p:cNvSpPr/>
              <p:nvPr/>
            </p:nvSpPr>
            <p:spPr>
              <a:xfrm>
                <a:off x="450945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1"/>
              <p:cNvSpPr/>
              <p:nvPr/>
            </p:nvSpPr>
            <p:spPr>
              <a:xfrm>
                <a:off x="446773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1"/>
              <p:cNvSpPr/>
              <p:nvPr/>
            </p:nvSpPr>
            <p:spPr>
              <a:xfrm>
                <a:off x="4551625"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1"/>
              <p:cNvSpPr/>
              <p:nvPr/>
            </p:nvSpPr>
            <p:spPr>
              <a:xfrm>
                <a:off x="463410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1"/>
              <p:cNvSpPr/>
              <p:nvPr/>
            </p:nvSpPr>
            <p:spPr>
              <a:xfrm>
                <a:off x="459238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1"/>
              <p:cNvSpPr/>
              <p:nvPr/>
            </p:nvSpPr>
            <p:spPr>
              <a:xfrm>
                <a:off x="4509450"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1"/>
              <p:cNvSpPr/>
              <p:nvPr/>
            </p:nvSpPr>
            <p:spPr>
              <a:xfrm>
                <a:off x="4551625"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1"/>
              <p:cNvSpPr/>
              <p:nvPr/>
            </p:nvSpPr>
            <p:spPr>
              <a:xfrm>
                <a:off x="4592388"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21"/>
            <p:cNvGrpSpPr/>
            <p:nvPr/>
          </p:nvGrpSpPr>
          <p:grpSpPr>
            <a:xfrm>
              <a:off x="4826225" y="4442088"/>
              <a:ext cx="372525" cy="322800"/>
              <a:chOff x="4826225" y="4090138"/>
              <a:chExt cx="372525" cy="322800"/>
            </a:xfrm>
          </p:grpSpPr>
          <p:sp>
            <p:nvSpPr>
              <p:cNvPr id="536" name="Google Shape;536;p21"/>
              <p:cNvSpPr/>
              <p:nvPr/>
            </p:nvSpPr>
            <p:spPr>
              <a:xfrm>
                <a:off x="515797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1"/>
              <p:cNvSpPr/>
              <p:nvPr/>
            </p:nvSpPr>
            <p:spPr>
              <a:xfrm>
                <a:off x="4991150" y="4371213"/>
                <a:ext cx="41725" cy="41725"/>
              </a:xfrm>
              <a:custGeom>
                <a:avLst/>
                <a:gdLst/>
                <a:ahLst/>
                <a:cxnLst/>
                <a:rect l="l" t="t" r="r" b="b"/>
                <a:pathLst>
                  <a:path w="1669" h="1669" extrusionOk="0">
                    <a:moveTo>
                      <a:pt x="0" y="0"/>
                    </a:moveTo>
                    <a:lnTo>
                      <a:pt x="0" y="1668"/>
                    </a:lnTo>
                    <a:lnTo>
                      <a:pt x="1668" y="1668"/>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1"/>
              <p:cNvSpPr/>
              <p:nvPr/>
            </p:nvSpPr>
            <p:spPr>
              <a:xfrm>
                <a:off x="4866975"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1"/>
              <p:cNvSpPr/>
              <p:nvPr/>
            </p:nvSpPr>
            <p:spPr>
              <a:xfrm>
                <a:off x="5032850"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1"/>
              <p:cNvSpPr/>
              <p:nvPr/>
            </p:nvSpPr>
            <p:spPr>
              <a:xfrm>
                <a:off x="5074550"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1"/>
              <p:cNvSpPr/>
              <p:nvPr/>
            </p:nvSpPr>
            <p:spPr>
              <a:xfrm>
                <a:off x="4907725"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1"/>
              <p:cNvSpPr/>
              <p:nvPr/>
            </p:nvSpPr>
            <p:spPr>
              <a:xfrm>
                <a:off x="4991150" y="4173563"/>
                <a:ext cx="41725" cy="40775"/>
              </a:xfrm>
              <a:custGeom>
                <a:avLst/>
                <a:gdLst/>
                <a:ahLst/>
                <a:cxnLst/>
                <a:rect l="l" t="t" r="r" b="b"/>
                <a:pathLst>
                  <a:path w="1669" h="1631" extrusionOk="0">
                    <a:moveTo>
                      <a:pt x="0" y="0"/>
                    </a:moveTo>
                    <a:lnTo>
                      <a:pt x="0" y="1630"/>
                    </a:lnTo>
                    <a:lnTo>
                      <a:pt x="1668" y="1630"/>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1"/>
              <p:cNvSpPr/>
              <p:nvPr/>
            </p:nvSpPr>
            <p:spPr>
              <a:xfrm>
                <a:off x="486697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1"/>
              <p:cNvSpPr/>
              <p:nvPr/>
            </p:nvSpPr>
            <p:spPr>
              <a:xfrm>
                <a:off x="51153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1"/>
              <p:cNvSpPr/>
              <p:nvPr/>
            </p:nvSpPr>
            <p:spPr>
              <a:xfrm>
                <a:off x="515797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1"/>
              <p:cNvSpPr/>
              <p:nvPr/>
            </p:nvSpPr>
            <p:spPr>
              <a:xfrm>
                <a:off x="482622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1"/>
              <p:cNvSpPr/>
              <p:nvPr/>
            </p:nvSpPr>
            <p:spPr>
              <a:xfrm>
                <a:off x="482622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1"/>
              <p:cNvSpPr/>
              <p:nvPr/>
            </p:nvSpPr>
            <p:spPr>
              <a:xfrm>
                <a:off x="490773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1"/>
              <p:cNvSpPr/>
              <p:nvPr/>
            </p:nvSpPr>
            <p:spPr>
              <a:xfrm>
                <a:off x="507410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1"/>
              <p:cNvSpPr/>
              <p:nvPr/>
            </p:nvSpPr>
            <p:spPr>
              <a:xfrm>
                <a:off x="4949450"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1"/>
              <p:cNvSpPr/>
              <p:nvPr/>
            </p:nvSpPr>
            <p:spPr>
              <a:xfrm>
                <a:off x="5032388"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1"/>
              <p:cNvSpPr/>
              <p:nvPr/>
            </p:nvSpPr>
            <p:spPr>
              <a:xfrm>
                <a:off x="5074550"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1"/>
              <p:cNvSpPr/>
              <p:nvPr/>
            </p:nvSpPr>
            <p:spPr>
              <a:xfrm>
                <a:off x="4907725"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21"/>
            <p:cNvGrpSpPr/>
            <p:nvPr/>
          </p:nvGrpSpPr>
          <p:grpSpPr>
            <a:xfrm>
              <a:off x="3946225" y="4442088"/>
              <a:ext cx="372525" cy="322800"/>
              <a:chOff x="3946225" y="4090138"/>
              <a:chExt cx="372525" cy="322800"/>
            </a:xfrm>
          </p:grpSpPr>
          <p:sp>
            <p:nvSpPr>
              <p:cNvPr id="555" name="Google Shape;555;p21"/>
              <p:cNvSpPr/>
              <p:nvPr/>
            </p:nvSpPr>
            <p:spPr>
              <a:xfrm>
                <a:off x="427797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p:nvPr/>
            </p:nvSpPr>
            <p:spPr>
              <a:xfrm>
                <a:off x="4111150" y="4371213"/>
                <a:ext cx="41725" cy="41725"/>
              </a:xfrm>
              <a:custGeom>
                <a:avLst/>
                <a:gdLst/>
                <a:ahLst/>
                <a:cxnLst/>
                <a:rect l="l" t="t" r="r" b="b"/>
                <a:pathLst>
                  <a:path w="1669" h="1669" extrusionOk="0">
                    <a:moveTo>
                      <a:pt x="0" y="0"/>
                    </a:moveTo>
                    <a:lnTo>
                      <a:pt x="0" y="1668"/>
                    </a:lnTo>
                    <a:lnTo>
                      <a:pt x="1668" y="1668"/>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1"/>
              <p:cNvSpPr/>
              <p:nvPr/>
            </p:nvSpPr>
            <p:spPr>
              <a:xfrm>
                <a:off x="3986975"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1"/>
              <p:cNvSpPr/>
              <p:nvPr/>
            </p:nvSpPr>
            <p:spPr>
              <a:xfrm>
                <a:off x="4152850"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a:off x="4194550"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1"/>
              <p:cNvSpPr/>
              <p:nvPr/>
            </p:nvSpPr>
            <p:spPr>
              <a:xfrm>
                <a:off x="4027725"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1"/>
              <p:cNvSpPr/>
              <p:nvPr/>
            </p:nvSpPr>
            <p:spPr>
              <a:xfrm>
                <a:off x="4027725"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1"/>
              <p:cNvSpPr/>
              <p:nvPr/>
            </p:nvSpPr>
            <p:spPr>
              <a:xfrm>
                <a:off x="4194550"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1"/>
              <p:cNvSpPr/>
              <p:nvPr/>
            </p:nvSpPr>
            <p:spPr>
              <a:xfrm>
                <a:off x="4111150" y="4173563"/>
                <a:ext cx="41725" cy="40775"/>
              </a:xfrm>
              <a:custGeom>
                <a:avLst/>
                <a:gdLst/>
                <a:ahLst/>
                <a:cxnLst/>
                <a:rect l="l" t="t" r="r" b="b"/>
                <a:pathLst>
                  <a:path w="1669" h="1631" extrusionOk="0">
                    <a:moveTo>
                      <a:pt x="0" y="0"/>
                    </a:moveTo>
                    <a:lnTo>
                      <a:pt x="0" y="1630"/>
                    </a:lnTo>
                    <a:lnTo>
                      <a:pt x="1668" y="1630"/>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1"/>
              <p:cNvSpPr/>
              <p:nvPr/>
            </p:nvSpPr>
            <p:spPr>
              <a:xfrm>
                <a:off x="398697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1"/>
              <p:cNvSpPr/>
              <p:nvPr/>
            </p:nvSpPr>
            <p:spPr>
              <a:xfrm>
                <a:off x="40694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1"/>
              <p:cNvSpPr/>
              <p:nvPr/>
            </p:nvSpPr>
            <p:spPr>
              <a:xfrm>
                <a:off x="402773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1"/>
              <p:cNvSpPr/>
              <p:nvPr/>
            </p:nvSpPr>
            <p:spPr>
              <a:xfrm>
                <a:off x="411162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1"/>
              <p:cNvSpPr/>
              <p:nvPr/>
            </p:nvSpPr>
            <p:spPr>
              <a:xfrm>
                <a:off x="419410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1"/>
              <p:cNvSpPr/>
              <p:nvPr/>
            </p:nvSpPr>
            <p:spPr>
              <a:xfrm>
                <a:off x="415238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1"/>
              <p:cNvSpPr/>
              <p:nvPr/>
            </p:nvSpPr>
            <p:spPr>
              <a:xfrm>
                <a:off x="42353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1"/>
              <p:cNvSpPr/>
              <p:nvPr/>
            </p:nvSpPr>
            <p:spPr>
              <a:xfrm>
                <a:off x="427797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1"/>
              <p:cNvSpPr/>
              <p:nvPr/>
            </p:nvSpPr>
            <p:spPr>
              <a:xfrm>
                <a:off x="394622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1"/>
              <p:cNvSpPr/>
              <p:nvPr/>
            </p:nvSpPr>
            <p:spPr>
              <a:xfrm>
                <a:off x="394622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1"/>
              <p:cNvSpPr/>
              <p:nvPr/>
            </p:nvSpPr>
            <p:spPr>
              <a:xfrm>
                <a:off x="406945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1"/>
              <p:cNvSpPr/>
              <p:nvPr/>
            </p:nvSpPr>
            <p:spPr>
              <a:xfrm>
                <a:off x="402773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1"/>
              <p:cNvSpPr/>
              <p:nvPr/>
            </p:nvSpPr>
            <p:spPr>
              <a:xfrm>
                <a:off x="4111625"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1"/>
              <p:cNvSpPr/>
              <p:nvPr/>
            </p:nvSpPr>
            <p:spPr>
              <a:xfrm>
                <a:off x="419410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1"/>
              <p:cNvSpPr/>
              <p:nvPr/>
            </p:nvSpPr>
            <p:spPr>
              <a:xfrm>
                <a:off x="415238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1"/>
              <p:cNvSpPr/>
              <p:nvPr/>
            </p:nvSpPr>
            <p:spPr>
              <a:xfrm>
                <a:off x="4069450"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1"/>
              <p:cNvSpPr/>
              <p:nvPr/>
            </p:nvSpPr>
            <p:spPr>
              <a:xfrm>
                <a:off x="4111625"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1"/>
              <p:cNvSpPr/>
              <p:nvPr/>
            </p:nvSpPr>
            <p:spPr>
              <a:xfrm>
                <a:off x="4152388"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1"/>
              <p:cNvSpPr/>
              <p:nvPr/>
            </p:nvSpPr>
            <p:spPr>
              <a:xfrm>
                <a:off x="3986975"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1"/>
              <p:cNvSpPr/>
              <p:nvPr/>
            </p:nvSpPr>
            <p:spPr>
              <a:xfrm>
                <a:off x="4069450"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1"/>
              <p:cNvSpPr/>
              <p:nvPr/>
            </p:nvSpPr>
            <p:spPr>
              <a:xfrm>
                <a:off x="4027738"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1"/>
              <p:cNvSpPr/>
              <p:nvPr/>
            </p:nvSpPr>
            <p:spPr>
              <a:xfrm>
                <a:off x="4111625"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1"/>
              <p:cNvSpPr/>
              <p:nvPr/>
            </p:nvSpPr>
            <p:spPr>
              <a:xfrm>
                <a:off x="4194100"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1"/>
              <p:cNvSpPr/>
              <p:nvPr/>
            </p:nvSpPr>
            <p:spPr>
              <a:xfrm>
                <a:off x="4152388"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1"/>
              <p:cNvSpPr/>
              <p:nvPr/>
            </p:nvSpPr>
            <p:spPr>
              <a:xfrm>
                <a:off x="4235350"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1"/>
              <p:cNvSpPr/>
              <p:nvPr/>
            </p:nvSpPr>
            <p:spPr>
              <a:xfrm>
                <a:off x="3986975"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a:off x="4069450"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1"/>
              <p:cNvSpPr/>
              <p:nvPr/>
            </p:nvSpPr>
            <p:spPr>
              <a:xfrm>
                <a:off x="4027738"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4111625"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1"/>
              <p:cNvSpPr/>
              <p:nvPr/>
            </p:nvSpPr>
            <p:spPr>
              <a:xfrm>
                <a:off x="4194100"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a:off x="4152388"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a:off x="4235350"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1"/>
              <p:cNvSpPr/>
              <p:nvPr/>
            </p:nvSpPr>
            <p:spPr>
              <a:xfrm>
                <a:off x="4027738" y="413181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1"/>
              <p:cNvSpPr/>
              <p:nvPr/>
            </p:nvSpPr>
            <p:spPr>
              <a:xfrm>
                <a:off x="4194100" y="413181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txBox="1">
            <a:spLocks noGrp="1"/>
          </p:cNvSpPr>
          <p:nvPr>
            <p:ph type="body" idx="1"/>
          </p:nvPr>
        </p:nvSpPr>
        <p:spPr>
          <a:xfrm>
            <a:off x="720000" y="1152475"/>
            <a:ext cx="7704000" cy="3416400"/>
          </a:xfrm>
          <a:prstGeom prst="rect">
            <a:avLst/>
          </a:prstGeom>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3"/>
              </a:buClr>
              <a:buSzPts val="1400"/>
              <a:buChar char="●"/>
              <a:defRPr sz="1250">
                <a:solidFill>
                  <a:schemeClr val="accent3"/>
                </a:solidFill>
              </a:defRPr>
            </a:lvl1pPr>
            <a:lvl2pPr marL="914400" lvl="1" indent="-317500" rtl="0">
              <a:lnSpc>
                <a:spcPct val="115000"/>
              </a:lnSpc>
              <a:spcBef>
                <a:spcPts val="0"/>
              </a:spcBef>
              <a:spcAft>
                <a:spcPts val="0"/>
              </a:spcAft>
              <a:buClr>
                <a:schemeClr val="accent3"/>
              </a:buClr>
              <a:buSzPts val="1400"/>
              <a:buFont typeface="Arial"/>
              <a:buChar char="○"/>
              <a:defRPr>
                <a:solidFill>
                  <a:schemeClr val="accent3"/>
                </a:solidFill>
              </a:defRPr>
            </a:lvl2pPr>
            <a:lvl3pPr marL="1371600" lvl="2" indent="-317500" rtl="0">
              <a:lnSpc>
                <a:spcPct val="115000"/>
              </a:lnSpc>
              <a:spcBef>
                <a:spcPts val="0"/>
              </a:spcBef>
              <a:spcAft>
                <a:spcPts val="0"/>
              </a:spcAft>
              <a:buClr>
                <a:schemeClr val="accent3"/>
              </a:buClr>
              <a:buSzPts val="1400"/>
              <a:buFont typeface="Arial"/>
              <a:buChar char="■"/>
              <a:defRPr>
                <a:solidFill>
                  <a:schemeClr val="accent3"/>
                </a:solidFill>
              </a:defRPr>
            </a:lvl3pPr>
            <a:lvl4pPr marL="1828800" lvl="3" indent="-317500" rtl="0">
              <a:lnSpc>
                <a:spcPct val="115000"/>
              </a:lnSpc>
              <a:spcBef>
                <a:spcPts val="0"/>
              </a:spcBef>
              <a:spcAft>
                <a:spcPts val="0"/>
              </a:spcAft>
              <a:buClr>
                <a:schemeClr val="accent3"/>
              </a:buClr>
              <a:buSzPts val="1400"/>
              <a:buFont typeface="Arial"/>
              <a:buChar char="●"/>
              <a:defRPr>
                <a:solidFill>
                  <a:schemeClr val="accent3"/>
                </a:solidFill>
              </a:defRPr>
            </a:lvl4pPr>
            <a:lvl5pPr marL="2286000" lvl="4" indent="-317500" rtl="0">
              <a:lnSpc>
                <a:spcPct val="115000"/>
              </a:lnSpc>
              <a:spcBef>
                <a:spcPts val="0"/>
              </a:spcBef>
              <a:spcAft>
                <a:spcPts val="0"/>
              </a:spcAft>
              <a:buClr>
                <a:schemeClr val="accent3"/>
              </a:buClr>
              <a:buSzPts val="1400"/>
              <a:buFont typeface="Arial"/>
              <a:buChar char="○"/>
              <a:defRPr>
                <a:solidFill>
                  <a:schemeClr val="accent3"/>
                </a:solidFill>
              </a:defRPr>
            </a:lvl5pPr>
            <a:lvl6pPr marL="2743200" lvl="5" indent="-317500" rtl="0">
              <a:lnSpc>
                <a:spcPct val="115000"/>
              </a:lnSpc>
              <a:spcBef>
                <a:spcPts val="0"/>
              </a:spcBef>
              <a:spcAft>
                <a:spcPts val="0"/>
              </a:spcAft>
              <a:buClr>
                <a:schemeClr val="accent3"/>
              </a:buClr>
              <a:buSzPts val="1400"/>
              <a:buFont typeface="Arial"/>
              <a:buChar char="■"/>
              <a:defRPr>
                <a:solidFill>
                  <a:schemeClr val="accent3"/>
                </a:solidFill>
              </a:defRPr>
            </a:lvl6pPr>
            <a:lvl7pPr marL="3200400" lvl="6" indent="-317500" rtl="0">
              <a:lnSpc>
                <a:spcPct val="115000"/>
              </a:lnSpc>
              <a:spcBef>
                <a:spcPts val="0"/>
              </a:spcBef>
              <a:spcAft>
                <a:spcPts val="0"/>
              </a:spcAft>
              <a:buClr>
                <a:schemeClr val="accent3"/>
              </a:buClr>
              <a:buSzPts val="1400"/>
              <a:buFont typeface="Arial"/>
              <a:buChar char="●"/>
              <a:defRPr>
                <a:solidFill>
                  <a:schemeClr val="accent3"/>
                </a:solidFill>
              </a:defRPr>
            </a:lvl7pPr>
            <a:lvl8pPr marL="3657600" lvl="7" indent="-317500" rtl="0">
              <a:lnSpc>
                <a:spcPct val="115000"/>
              </a:lnSpc>
              <a:spcBef>
                <a:spcPts val="0"/>
              </a:spcBef>
              <a:spcAft>
                <a:spcPts val="0"/>
              </a:spcAft>
              <a:buClr>
                <a:schemeClr val="accent3"/>
              </a:buClr>
              <a:buSzPts val="1400"/>
              <a:buFont typeface="Arial"/>
              <a:buChar char="○"/>
              <a:defRPr>
                <a:solidFill>
                  <a:schemeClr val="accent3"/>
                </a:solidFill>
              </a:defRPr>
            </a:lvl8pPr>
            <a:lvl9pPr marL="4114800" lvl="8" indent="-317500" rtl="0">
              <a:lnSpc>
                <a:spcPct val="115000"/>
              </a:lnSpc>
              <a:spcBef>
                <a:spcPts val="0"/>
              </a:spcBef>
              <a:spcAft>
                <a:spcPts val="0"/>
              </a:spcAft>
              <a:buClr>
                <a:schemeClr val="accent3"/>
              </a:buClr>
              <a:buSzPts val="1400"/>
              <a:buFont typeface="Arial"/>
              <a:buChar char="■"/>
              <a:defRPr>
                <a:solidFill>
                  <a:schemeClr val="accent3"/>
                </a:solidFill>
              </a:defRPr>
            </a:lvl9pPr>
          </a:lstStyle>
          <a:p>
            <a:endParaRPr/>
          </a:p>
        </p:txBody>
      </p:sp>
      <p:sp>
        <p:nvSpPr>
          <p:cNvPr id="31" name="Google Shape;31;p4"/>
          <p:cNvSpPr txBox="1">
            <a:spLocks noGrp="1"/>
          </p:cNvSpPr>
          <p:nvPr>
            <p:ph type="title"/>
          </p:nvPr>
        </p:nvSpPr>
        <p:spPr>
          <a:xfrm>
            <a:off x="720000" y="539998"/>
            <a:ext cx="7704000" cy="461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300" i="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p:nvPr/>
        </p:nvSpPr>
        <p:spPr>
          <a:xfrm>
            <a:off x="344175" y="76255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300825" y="3646675"/>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8639525" y="3720175"/>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505575" y="2120713"/>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flipH="1">
            <a:off x="7231738" y="256475"/>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flipH="1">
            <a:off x="8670138" y="1589263"/>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subTitle" idx="1"/>
          </p:nvPr>
        </p:nvSpPr>
        <p:spPr>
          <a:xfrm>
            <a:off x="719999" y="1535800"/>
            <a:ext cx="27432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200" i="1">
                <a:solidFill>
                  <a:schemeClr val="dk2"/>
                </a:solidFill>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0" name="Google Shape;40;p5"/>
          <p:cNvSpPr txBox="1">
            <a:spLocks noGrp="1"/>
          </p:cNvSpPr>
          <p:nvPr>
            <p:ph type="subTitle" idx="2"/>
          </p:nvPr>
        </p:nvSpPr>
        <p:spPr>
          <a:xfrm>
            <a:off x="4374874" y="1535800"/>
            <a:ext cx="27432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200" i="1">
                <a:solidFill>
                  <a:schemeClr val="dk2"/>
                </a:solidFill>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1" name="Google Shape;41;p5"/>
          <p:cNvSpPr txBox="1">
            <a:spLocks noGrp="1"/>
          </p:cNvSpPr>
          <p:nvPr>
            <p:ph type="subTitle" idx="3"/>
          </p:nvPr>
        </p:nvSpPr>
        <p:spPr>
          <a:xfrm>
            <a:off x="720000" y="1879000"/>
            <a:ext cx="2743200" cy="14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100">
                <a:solidFill>
                  <a:schemeClr val="accent3"/>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 name="Google Shape;42;p5"/>
          <p:cNvSpPr txBox="1">
            <a:spLocks noGrp="1"/>
          </p:cNvSpPr>
          <p:nvPr>
            <p:ph type="subTitle" idx="4"/>
          </p:nvPr>
        </p:nvSpPr>
        <p:spPr>
          <a:xfrm>
            <a:off x="4374875" y="1879000"/>
            <a:ext cx="2743200" cy="14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100">
                <a:solidFill>
                  <a:schemeClr val="accent3"/>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 name="Google Shape;43;p5"/>
          <p:cNvSpPr txBox="1">
            <a:spLocks noGrp="1"/>
          </p:cNvSpPr>
          <p:nvPr>
            <p:ph type="title"/>
          </p:nvPr>
        </p:nvSpPr>
        <p:spPr>
          <a:xfrm>
            <a:off x="720000" y="539998"/>
            <a:ext cx="7704000" cy="461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300" i="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 name="Google Shape;44;p5"/>
          <p:cNvSpPr/>
          <p:nvPr/>
        </p:nvSpPr>
        <p:spPr>
          <a:xfrm>
            <a:off x="2727300" y="378850"/>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555350" y="2498250"/>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344175" y="30535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300825" y="4103875"/>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6245025" y="294425"/>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8513125" y="306285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3233138" y="469410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7156200" y="4739300"/>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720000" y="539998"/>
            <a:ext cx="7704000" cy="461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300" i="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 name="Google Shape;54;p6"/>
          <p:cNvSpPr/>
          <p:nvPr/>
        </p:nvSpPr>
        <p:spPr>
          <a:xfrm>
            <a:off x="1051075" y="479400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7956725" y="4794000"/>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3195875" y="14970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344175" y="305350"/>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270675" y="2535000"/>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8761450" y="2254875"/>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5256100" y="4798600"/>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1"/>
        <p:cNvGrpSpPr/>
        <p:nvPr/>
      </p:nvGrpSpPr>
      <p:grpSpPr>
        <a:xfrm>
          <a:off x="0" y="0"/>
          <a:ext cx="0" cy="0"/>
          <a:chOff x="0" y="0"/>
          <a:chExt cx="0" cy="0"/>
        </a:xfrm>
      </p:grpSpPr>
      <p:sp>
        <p:nvSpPr>
          <p:cNvPr id="62" name="Google Shape;62;p7"/>
          <p:cNvSpPr txBox="1">
            <a:spLocks noGrp="1"/>
          </p:cNvSpPr>
          <p:nvPr>
            <p:ph type="body" idx="1"/>
          </p:nvPr>
        </p:nvSpPr>
        <p:spPr>
          <a:xfrm>
            <a:off x="720000" y="1346925"/>
            <a:ext cx="4253400" cy="2766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accent3"/>
              </a:buClr>
              <a:buSzPts val="1100"/>
              <a:buFont typeface="Open Sans"/>
              <a:buChar char="●"/>
              <a:defRPr sz="1100">
                <a:solidFill>
                  <a:schemeClr val="accent3"/>
                </a:solidFill>
              </a:defRPr>
            </a:lvl1pPr>
            <a:lvl2pPr marL="914400" lvl="1" indent="-298450" rtl="0">
              <a:lnSpc>
                <a:spcPct val="100000"/>
              </a:lnSpc>
              <a:spcBef>
                <a:spcPts val="0"/>
              </a:spcBef>
              <a:spcAft>
                <a:spcPts val="0"/>
              </a:spcAft>
              <a:buClr>
                <a:schemeClr val="accent3"/>
              </a:buClr>
              <a:buSzPts val="1100"/>
              <a:buFont typeface="Open Sans"/>
              <a:buChar char="○"/>
              <a:defRPr sz="1100">
                <a:solidFill>
                  <a:schemeClr val="accent3"/>
                </a:solidFill>
              </a:defRPr>
            </a:lvl2pPr>
            <a:lvl3pPr marL="1371600" lvl="2" indent="-298450" rtl="0">
              <a:lnSpc>
                <a:spcPct val="100000"/>
              </a:lnSpc>
              <a:spcBef>
                <a:spcPts val="0"/>
              </a:spcBef>
              <a:spcAft>
                <a:spcPts val="0"/>
              </a:spcAft>
              <a:buClr>
                <a:schemeClr val="accent3"/>
              </a:buClr>
              <a:buSzPts val="1100"/>
              <a:buFont typeface="Open Sans"/>
              <a:buChar char="■"/>
              <a:defRPr sz="1100">
                <a:solidFill>
                  <a:schemeClr val="accent3"/>
                </a:solidFill>
              </a:defRPr>
            </a:lvl3pPr>
            <a:lvl4pPr marL="1828800" lvl="3" indent="-298450" rtl="0">
              <a:lnSpc>
                <a:spcPct val="100000"/>
              </a:lnSpc>
              <a:spcBef>
                <a:spcPts val="0"/>
              </a:spcBef>
              <a:spcAft>
                <a:spcPts val="0"/>
              </a:spcAft>
              <a:buClr>
                <a:schemeClr val="accent3"/>
              </a:buClr>
              <a:buSzPts val="1100"/>
              <a:buFont typeface="Open Sans"/>
              <a:buChar char="●"/>
              <a:defRPr sz="1100">
                <a:solidFill>
                  <a:schemeClr val="accent3"/>
                </a:solidFill>
              </a:defRPr>
            </a:lvl4pPr>
            <a:lvl5pPr marL="2286000" lvl="4" indent="-298450" rtl="0">
              <a:lnSpc>
                <a:spcPct val="100000"/>
              </a:lnSpc>
              <a:spcBef>
                <a:spcPts val="0"/>
              </a:spcBef>
              <a:spcAft>
                <a:spcPts val="0"/>
              </a:spcAft>
              <a:buClr>
                <a:schemeClr val="accent3"/>
              </a:buClr>
              <a:buSzPts val="1100"/>
              <a:buFont typeface="Open Sans"/>
              <a:buChar char="○"/>
              <a:defRPr sz="1100">
                <a:solidFill>
                  <a:schemeClr val="accent3"/>
                </a:solidFill>
              </a:defRPr>
            </a:lvl5pPr>
            <a:lvl6pPr marL="2743200" lvl="5" indent="-298450" rtl="0">
              <a:lnSpc>
                <a:spcPct val="100000"/>
              </a:lnSpc>
              <a:spcBef>
                <a:spcPts val="0"/>
              </a:spcBef>
              <a:spcAft>
                <a:spcPts val="0"/>
              </a:spcAft>
              <a:buClr>
                <a:schemeClr val="accent3"/>
              </a:buClr>
              <a:buSzPts val="1100"/>
              <a:buFont typeface="Open Sans"/>
              <a:buChar char="■"/>
              <a:defRPr sz="1100">
                <a:solidFill>
                  <a:schemeClr val="accent3"/>
                </a:solidFill>
              </a:defRPr>
            </a:lvl6pPr>
            <a:lvl7pPr marL="3200400" lvl="6" indent="-298450" rtl="0">
              <a:lnSpc>
                <a:spcPct val="100000"/>
              </a:lnSpc>
              <a:spcBef>
                <a:spcPts val="0"/>
              </a:spcBef>
              <a:spcAft>
                <a:spcPts val="0"/>
              </a:spcAft>
              <a:buClr>
                <a:schemeClr val="accent3"/>
              </a:buClr>
              <a:buSzPts val="1100"/>
              <a:buFont typeface="Open Sans"/>
              <a:buChar char="●"/>
              <a:defRPr sz="1100">
                <a:solidFill>
                  <a:schemeClr val="accent3"/>
                </a:solidFill>
              </a:defRPr>
            </a:lvl7pPr>
            <a:lvl8pPr marL="3657600" lvl="7" indent="-298450" rtl="0">
              <a:lnSpc>
                <a:spcPct val="100000"/>
              </a:lnSpc>
              <a:spcBef>
                <a:spcPts val="0"/>
              </a:spcBef>
              <a:spcAft>
                <a:spcPts val="0"/>
              </a:spcAft>
              <a:buClr>
                <a:schemeClr val="accent3"/>
              </a:buClr>
              <a:buSzPts val="1100"/>
              <a:buFont typeface="Open Sans"/>
              <a:buChar char="○"/>
              <a:defRPr sz="1100">
                <a:solidFill>
                  <a:schemeClr val="accent3"/>
                </a:solidFill>
              </a:defRPr>
            </a:lvl8pPr>
            <a:lvl9pPr marL="4114800" lvl="8" indent="-298450" rtl="0">
              <a:lnSpc>
                <a:spcPct val="100000"/>
              </a:lnSpc>
              <a:spcBef>
                <a:spcPts val="0"/>
              </a:spcBef>
              <a:spcAft>
                <a:spcPts val="0"/>
              </a:spcAft>
              <a:buClr>
                <a:schemeClr val="accent3"/>
              </a:buClr>
              <a:buSzPts val="1100"/>
              <a:buFont typeface="Open Sans"/>
              <a:buChar char="■"/>
              <a:defRPr sz="1100">
                <a:solidFill>
                  <a:schemeClr val="accent3"/>
                </a:solidFill>
              </a:defRPr>
            </a:lvl9pPr>
          </a:lstStyle>
          <a:p>
            <a:endParaRPr/>
          </a:p>
        </p:txBody>
      </p:sp>
      <p:sp>
        <p:nvSpPr>
          <p:cNvPr id="63" name="Google Shape;63;p7"/>
          <p:cNvSpPr txBox="1">
            <a:spLocks noGrp="1"/>
          </p:cNvSpPr>
          <p:nvPr>
            <p:ph type="title"/>
          </p:nvPr>
        </p:nvSpPr>
        <p:spPr>
          <a:xfrm>
            <a:off x="720000" y="539998"/>
            <a:ext cx="7704000" cy="461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300" i="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4" name="Google Shape;64;p7"/>
          <p:cNvSpPr>
            <a:spLocks noGrp="1"/>
          </p:cNvSpPr>
          <p:nvPr>
            <p:ph type="pic" idx="2"/>
          </p:nvPr>
        </p:nvSpPr>
        <p:spPr>
          <a:xfrm>
            <a:off x="5296475" y="1426587"/>
            <a:ext cx="2606700" cy="2606700"/>
          </a:xfrm>
          <a:prstGeom prst="rect">
            <a:avLst/>
          </a:prstGeom>
          <a:noFill/>
          <a:ln>
            <a:noFill/>
          </a:ln>
        </p:spPr>
      </p:sp>
      <p:sp>
        <p:nvSpPr>
          <p:cNvPr id="65" name="Google Shape;65;p7"/>
          <p:cNvSpPr/>
          <p:nvPr/>
        </p:nvSpPr>
        <p:spPr>
          <a:xfrm>
            <a:off x="6703525" y="4619588"/>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a:off x="2160650" y="28320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a:off x="300825" y="3646675"/>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6334500" y="378850"/>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8549975" y="1256550"/>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344175" y="1976013"/>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1"/>
        <p:cNvGrpSpPr/>
        <p:nvPr/>
      </p:nvGrpSpPr>
      <p:grpSpPr>
        <a:xfrm>
          <a:off x="0" y="0"/>
          <a:ext cx="0" cy="0"/>
          <a:chOff x="0" y="0"/>
          <a:chExt cx="0" cy="0"/>
        </a:xfrm>
      </p:grpSpPr>
      <p:sp>
        <p:nvSpPr>
          <p:cNvPr id="72" name="Google Shape;72;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9"/>
          <p:cNvSpPr txBox="1">
            <a:spLocks noGrp="1"/>
          </p:cNvSpPr>
          <p:nvPr>
            <p:ph type="title"/>
          </p:nvPr>
        </p:nvSpPr>
        <p:spPr>
          <a:xfrm>
            <a:off x="939000" y="1513675"/>
            <a:ext cx="7266000" cy="161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0000" i="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5" name="Google Shape;75;p9"/>
          <p:cNvSpPr txBox="1">
            <a:spLocks noGrp="1"/>
          </p:cNvSpPr>
          <p:nvPr>
            <p:ph type="subTitle" idx="1"/>
          </p:nvPr>
        </p:nvSpPr>
        <p:spPr>
          <a:xfrm>
            <a:off x="1272600" y="3132175"/>
            <a:ext cx="65988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accent3"/>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9"/>
          <p:cNvSpPr txBox="1">
            <a:spLocks noGrp="1"/>
          </p:cNvSpPr>
          <p:nvPr>
            <p:ph type="subTitle" idx="2"/>
          </p:nvPr>
        </p:nvSpPr>
        <p:spPr>
          <a:xfrm>
            <a:off x="1009765" y="4603501"/>
            <a:ext cx="1563000" cy="210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 name="Google Shape;77;p9"/>
          <p:cNvSpPr txBox="1">
            <a:spLocks noGrp="1"/>
          </p:cNvSpPr>
          <p:nvPr>
            <p:ph type="subTitle" idx="3"/>
          </p:nvPr>
        </p:nvSpPr>
        <p:spPr>
          <a:xfrm>
            <a:off x="7438624" y="4603501"/>
            <a:ext cx="988800" cy="210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 name="Google Shape;78;p9"/>
          <p:cNvSpPr txBox="1">
            <a:spLocks noGrp="1"/>
          </p:cNvSpPr>
          <p:nvPr>
            <p:ph type="subTitle" idx="4"/>
          </p:nvPr>
        </p:nvSpPr>
        <p:spPr>
          <a:xfrm>
            <a:off x="718440" y="329088"/>
            <a:ext cx="1383300" cy="210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 name="Google Shape;79;p9"/>
          <p:cNvSpPr txBox="1">
            <a:spLocks noGrp="1"/>
          </p:cNvSpPr>
          <p:nvPr>
            <p:ph type="subTitle" idx="5"/>
          </p:nvPr>
        </p:nvSpPr>
        <p:spPr>
          <a:xfrm>
            <a:off x="6979624" y="329088"/>
            <a:ext cx="1447800" cy="210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9"/>
          <p:cNvSpPr/>
          <p:nvPr/>
        </p:nvSpPr>
        <p:spPr>
          <a:xfrm>
            <a:off x="3067100" y="4764900"/>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8387250" y="4406775"/>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344175" y="2204613"/>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a:off x="344175" y="76255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a:off x="300825" y="3646675"/>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9"/>
          <p:cNvSpPr/>
          <p:nvPr/>
        </p:nvSpPr>
        <p:spPr>
          <a:xfrm>
            <a:off x="8554850" y="1257875"/>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9"/>
          <p:cNvSpPr/>
          <p:nvPr/>
        </p:nvSpPr>
        <p:spPr>
          <a:xfrm>
            <a:off x="8816625" y="324990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6572200" y="470465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6093950" y="368525"/>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Google Shape;90;p10"/>
          <p:cNvSpPr txBox="1">
            <a:spLocks noGrp="1"/>
          </p:cNvSpPr>
          <p:nvPr>
            <p:ph type="title"/>
          </p:nvPr>
        </p:nvSpPr>
        <p:spPr>
          <a:xfrm>
            <a:off x="2564250" y="1929000"/>
            <a:ext cx="4015500" cy="12855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2000" i="1"/>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1" name="Google Shape;91;p10"/>
          <p:cNvSpPr txBox="1">
            <a:spLocks noGrp="1"/>
          </p:cNvSpPr>
          <p:nvPr>
            <p:ph type="subTitle" idx="1"/>
          </p:nvPr>
        </p:nvSpPr>
        <p:spPr>
          <a:xfrm>
            <a:off x="1009765" y="4603501"/>
            <a:ext cx="1563000" cy="210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10"/>
          <p:cNvSpPr txBox="1">
            <a:spLocks noGrp="1"/>
          </p:cNvSpPr>
          <p:nvPr>
            <p:ph type="subTitle" idx="2"/>
          </p:nvPr>
        </p:nvSpPr>
        <p:spPr>
          <a:xfrm>
            <a:off x="7438624" y="4603501"/>
            <a:ext cx="988800" cy="210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10"/>
          <p:cNvSpPr txBox="1">
            <a:spLocks noGrp="1"/>
          </p:cNvSpPr>
          <p:nvPr>
            <p:ph type="subTitle" idx="3"/>
          </p:nvPr>
        </p:nvSpPr>
        <p:spPr>
          <a:xfrm>
            <a:off x="718440" y="329088"/>
            <a:ext cx="1383300" cy="210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10"/>
          <p:cNvSpPr txBox="1">
            <a:spLocks noGrp="1"/>
          </p:cNvSpPr>
          <p:nvPr>
            <p:ph type="subTitle" idx="4"/>
          </p:nvPr>
        </p:nvSpPr>
        <p:spPr>
          <a:xfrm>
            <a:off x="6979624" y="329088"/>
            <a:ext cx="1447800" cy="210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9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0"/>
          <p:cNvSpPr/>
          <p:nvPr/>
        </p:nvSpPr>
        <p:spPr>
          <a:xfrm>
            <a:off x="227325" y="120900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0"/>
          <p:cNvSpPr/>
          <p:nvPr/>
        </p:nvSpPr>
        <p:spPr>
          <a:xfrm>
            <a:off x="300825" y="4103875"/>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0"/>
          <p:cNvSpPr/>
          <p:nvPr/>
        </p:nvSpPr>
        <p:spPr>
          <a:xfrm>
            <a:off x="6245025" y="294425"/>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0"/>
          <p:cNvSpPr/>
          <p:nvPr/>
        </p:nvSpPr>
        <p:spPr>
          <a:xfrm>
            <a:off x="5492638" y="4652288"/>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34888" y="1618188"/>
            <a:ext cx="178225" cy="178225"/>
            <a:chOff x="6772475" y="3811500"/>
            <a:chExt cx="178225" cy="178225"/>
          </a:xfrm>
        </p:grpSpPr>
        <p:sp>
          <p:nvSpPr>
            <p:cNvPr id="100" name="Google Shape;100;p10"/>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0"/>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0"/>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0"/>
          <p:cNvSpPr/>
          <p:nvPr/>
        </p:nvSpPr>
        <p:spPr>
          <a:xfrm>
            <a:off x="3045675" y="294425"/>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31645"/>
            <a:ext cx="7704000" cy="64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000"/>
              <a:buFont typeface="Press Start 2P"/>
              <a:buNone/>
              <a:defRPr sz="3000">
                <a:solidFill>
                  <a:schemeClr val="lt1"/>
                </a:solidFill>
                <a:latin typeface="Press Start 2P"/>
                <a:ea typeface="Press Start 2P"/>
                <a:cs typeface="Press Start 2P"/>
                <a:sym typeface="Press Start 2P"/>
              </a:defRPr>
            </a:lvl1pPr>
            <a:lvl2pPr lvl="1" rtl="0">
              <a:lnSpc>
                <a:spcPct val="100000"/>
              </a:lnSpc>
              <a:spcBef>
                <a:spcPts val="0"/>
              </a:spcBef>
              <a:spcAft>
                <a:spcPts val="0"/>
              </a:spcAft>
              <a:buClr>
                <a:schemeClr val="lt1"/>
              </a:buClr>
              <a:buSzPts val="3000"/>
              <a:buFont typeface="Press Start 2P"/>
              <a:buNone/>
              <a:defRPr sz="3000">
                <a:solidFill>
                  <a:schemeClr val="lt1"/>
                </a:solidFill>
                <a:latin typeface="Press Start 2P"/>
                <a:ea typeface="Press Start 2P"/>
                <a:cs typeface="Press Start 2P"/>
                <a:sym typeface="Press Start 2P"/>
              </a:defRPr>
            </a:lvl2pPr>
            <a:lvl3pPr lvl="2" rtl="0">
              <a:lnSpc>
                <a:spcPct val="100000"/>
              </a:lnSpc>
              <a:spcBef>
                <a:spcPts val="0"/>
              </a:spcBef>
              <a:spcAft>
                <a:spcPts val="0"/>
              </a:spcAft>
              <a:buClr>
                <a:schemeClr val="lt1"/>
              </a:buClr>
              <a:buSzPts val="3000"/>
              <a:buFont typeface="Press Start 2P"/>
              <a:buNone/>
              <a:defRPr sz="3000">
                <a:solidFill>
                  <a:schemeClr val="lt1"/>
                </a:solidFill>
                <a:latin typeface="Press Start 2P"/>
                <a:ea typeface="Press Start 2P"/>
                <a:cs typeface="Press Start 2P"/>
                <a:sym typeface="Press Start 2P"/>
              </a:defRPr>
            </a:lvl3pPr>
            <a:lvl4pPr lvl="3" rtl="0">
              <a:lnSpc>
                <a:spcPct val="100000"/>
              </a:lnSpc>
              <a:spcBef>
                <a:spcPts val="0"/>
              </a:spcBef>
              <a:spcAft>
                <a:spcPts val="0"/>
              </a:spcAft>
              <a:buClr>
                <a:schemeClr val="lt1"/>
              </a:buClr>
              <a:buSzPts val="3000"/>
              <a:buFont typeface="Press Start 2P"/>
              <a:buNone/>
              <a:defRPr sz="3000">
                <a:solidFill>
                  <a:schemeClr val="lt1"/>
                </a:solidFill>
                <a:latin typeface="Press Start 2P"/>
                <a:ea typeface="Press Start 2P"/>
                <a:cs typeface="Press Start 2P"/>
                <a:sym typeface="Press Start 2P"/>
              </a:defRPr>
            </a:lvl4pPr>
            <a:lvl5pPr lvl="4" rtl="0">
              <a:lnSpc>
                <a:spcPct val="100000"/>
              </a:lnSpc>
              <a:spcBef>
                <a:spcPts val="0"/>
              </a:spcBef>
              <a:spcAft>
                <a:spcPts val="0"/>
              </a:spcAft>
              <a:buClr>
                <a:schemeClr val="lt1"/>
              </a:buClr>
              <a:buSzPts val="3000"/>
              <a:buFont typeface="Press Start 2P"/>
              <a:buNone/>
              <a:defRPr sz="3000">
                <a:solidFill>
                  <a:schemeClr val="lt1"/>
                </a:solidFill>
                <a:latin typeface="Press Start 2P"/>
                <a:ea typeface="Press Start 2P"/>
                <a:cs typeface="Press Start 2P"/>
                <a:sym typeface="Press Start 2P"/>
              </a:defRPr>
            </a:lvl5pPr>
            <a:lvl6pPr lvl="5" rtl="0">
              <a:lnSpc>
                <a:spcPct val="100000"/>
              </a:lnSpc>
              <a:spcBef>
                <a:spcPts val="0"/>
              </a:spcBef>
              <a:spcAft>
                <a:spcPts val="0"/>
              </a:spcAft>
              <a:buClr>
                <a:schemeClr val="lt1"/>
              </a:buClr>
              <a:buSzPts val="3000"/>
              <a:buFont typeface="Press Start 2P"/>
              <a:buNone/>
              <a:defRPr sz="3000">
                <a:solidFill>
                  <a:schemeClr val="lt1"/>
                </a:solidFill>
                <a:latin typeface="Press Start 2P"/>
                <a:ea typeface="Press Start 2P"/>
                <a:cs typeface="Press Start 2P"/>
                <a:sym typeface="Press Start 2P"/>
              </a:defRPr>
            </a:lvl6pPr>
            <a:lvl7pPr lvl="6" rtl="0">
              <a:lnSpc>
                <a:spcPct val="100000"/>
              </a:lnSpc>
              <a:spcBef>
                <a:spcPts val="0"/>
              </a:spcBef>
              <a:spcAft>
                <a:spcPts val="0"/>
              </a:spcAft>
              <a:buClr>
                <a:schemeClr val="lt1"/>
              </a:buClr>
              <a:buSzPts val="3000"/>
              <a:buFont typeface="Press Start 2P"/>
              <a:buNone/>
              <a:defRPr sz="3000">
                <a:solidFill>
                  <a:schemeClr val="lt1"/>
                </a:solidFill>
                <a:latin typeface="Press Start 2P"/>
                <a:ea typeface="Press Start 2P"/>
                <a:cs typeface="Press Start 2P"/>
                <a:sym typeface="Press Start 2P"/>
              </a:defRPr>
            </a:lvl7pPr>
            <a:lvl8pPr lvl="7" rtl="0">
              <a:lnSpc>
                <a:spcPct val="100000"/>
              </a:lnSpc>
              <a:spcBef>
                <a:spcPts val="0"/>
              </a:spcBef>
              <a:spcAft>
                <a:spcPts val="0"/>
              </a:spcAft>
              <a:buClr>
                <a:schemeClr val="lt1"/>
              </a:buClr>
              <a:buSzPts val="3000"/>
              <a:buFont typeface="Press Start 2P"/>
              <a:buNone/>
              <a:defRPr sz="3000">
                <a:solidFill>
                  <a:schemeClr val="lt1"/>
                </a:solidFill>
                <a:latin typeface="Press Start 2P"/>
                <a:ea typeface="Press Start 2P"/>
                <a:cs typeface="Press Start 2P"/>
                <a:sym typeface="Press Start 2P"/>
              </a:defRPr>
            </a:lvl8pPr>
            <a:lvl9pPr lvl="8" rtl="0">
              <a:lnSpc>
                <a:spcPct val="100000"/>
              </a:lnSpc>
              <a:spcBef>
                <a:spcPts val="0"/>
              </a:spcBef>
              <a:spcAft>
                <a:spcPts val="0"/>
              </a:spcAft>
              <a:buClr>
                <a:schemeClr val="lt1"/>
              </a:buClr>
              <a:buSzPts val="3000"/>
              <a:buFont typeface="Press Start 2P"/>
              <a:buNone/>
              <a:defRPr sz="3000">
                <a:solidFill>
                  <a:schemeClr val="lt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Font typeface="Cousine"/>
              <a:buChar char="●"/>
              <a:defRPr>
                <a:solidFill>
                  <a:schemeClr val="lt1"/>
                </a:solidFill>
                <a:latin typeface="Cousine"/>
                <a:ea typeface="Cousine"/>
                <a:cs typeface="Cousine"/>
                <a:sym typeface="Cousine"/>
              </a:defRPr>
            </a:lvl1pPr>
            <a:lvl2pPr marL="914400" lvl="1" indent="-317500" rtl="0">
              <a:lnSpc>
                <a:spcPct val="100000"/>
              </a:lnSpc>
              <a:spcBef>
                <a:spcPts val="0"/>
              </a:spcBef>
              <a:spcAft>
                <a:spcPts val="0"/>
              </a:spcAft>
              <a:buClr>
                <a:schemeClr val="lt1"/>
              </a:buClr>
              <a:buSzPts val="1400"/>
              <a:buFont typeface="Cousine"/>
              <a:buChar char="○"/>
              <a:defRPr>
                <a:solidFill>
                  <a:schemeClr val="lt1"/>
                </a:solidFill>
                <a:latin typeface="Cousine"/>
                <a:ea typeface="Cousine"/>
                <a:cs typeface="Cousine"/>
                <a:sym typeface="Cousine"/>
              </a:defRPr>
            </a:lvl2pPr>
            <a:lvl3pPr marL="1371600" lvl="2" indent="-317500" rtl="0">
              <a:lnSpc>
                <a:spcPct val="100000"/>
              </a:lnSpc>
              <a:spcBef>
                <a:spcPts val="0"/>
              </a:spcBef>
              <a:spcAft>
                <a:spcPts val="0"/>
              </a:spcAft>
              <a:buClr>
                <a:schemeClr val="lt1"/>
              </a:buClr>
              <a:buSzPts val="1400"/>
              <a:buFont typeface="Cousine"/>
              <a:buChar char="■"/>
              <a:defRPr>
                <a:solidFill>
                  <a:schemeClr val="lt1"/>
                </a:solidFill>
                <a:latin typeface="Cousine"/>
                <a:ea typeface="Cousine"/>
                <a:cs typeface="Cousine"/>
                <a:sym typeface="Cousine"/>
              </a:defRPr>
            </a:lvl3pPr>
            <a:lvl4pPr marL="1828800" lvl="3" indent="-317500" rtl="0">
              <a:lnSpc>
                <a:spcPct val="100000"/>
              </a:lnSpc>
              <a:spcBef>
                <a:spcPts val="0"/>
              </a:spcBef>
              <a:spcAft>
                <a:spcPts val="0"/>
              </a:spcAft>
              <a:buClr>
                <a:schemeClr val="lt1"/>
              </a:buClr>
              <a:buSzPts val="1400"/>
              <a:buFont typeface="Cousine"/>
              <a:buChar char="●"/>
              <a:defRPr>
                <a:solidFill>
                  <a:schemeClr val="lt1"/>
                </a:solidFill>
                <a:latin typeface="Cousine"/>
                <a:ea typeface="Cousine"/>
                <a:cs typeface="Cousine"/>
                <a:sym typeface="Cousine"/>
              </a:defRPr>
            </a:lvl4pPr>
            <a:lvl5pPr marL="2286000" lvl="4" indent="-317500" rtl="0">
              <a:lnSpc>
                <a:spcPct val="100000"/>
              </a:lnSpc>
              <a:spcBef>
                <a:spcPts val="0"/>
              </a:spcBef>
              <a:spcAft>
                <a:spcPts val="0"/>
              </a:spcAft>
              <a:buClr>
                <a:schemeClr val="lt1"/>
              </a:buClr>
              <a:buSzPts val="1400"/>
              <a:buFont typeface="Cousine"/>
              <a:buChar char="○"/>
              <a:defRPr>
                <a:solidFill>
                  <a:schemeClr val="lt1"/>
                </a:solidFill>
                <a:latin typeface="Cousine"/>
                <a:ea typeface="Cousine"/>
                <a:cs typeface="Cousine"/>
                <a:sym typeface="Cousine"/>
              </a:defRPr>
            </a:lvl5pPr>
            <a:lvl6pPr marL="2743200" lvl="5" indent="-317500" rtl="0">
              <a:lnSpc>
                <a:spcPct val="100000"/>
              </a:lnSpc>
              <a:spcBef>
                <a:spcPts val="0"/>
              </a:spcBef>
              <a:spcAft>
                <a:spcPts val="0"/>
              </a:spcAft>
              <a:buClr>
                <a:schemeClr val="lt1"/>
              </a:buClr>
              <a:buSzPts val="1400"/>
              <a:buFont typeface="Cousine"/>
              <a:buChar char="■"/>
              <a:defRPr>
                <a:solidFill>
                  <a:schemeClr val="lt1"/>
                </a:solidFill>
                <a:latin typeface="Cousine"/>
                <a:ea typeface="Cousine"/>
                <a:cs typeface="Cousine"/>
                <a:sym typeface="Cousine"/>
              </a:defRPr>
            </a:lvl6pPr>
            <a:lvl7pPr marL="3200400" lvl="6" indent="-317500" rtl="0">
              <a:lnSpc>
                <a:spcPct val="100000"/>
              </a:lnSpc>
              <a:spcBef>
                <a:spcPts val="0"/>
              </a:spcBef>
              <a:spcAft>
                <a:spcPts val="0"/>
              </a:spcAft>
              <a:buClr>
                <a:schemeClr val="lt1"/>
              </a:buClr>
              <a:buSzPts val="1400"/>
              <a:buFont typeface="Cousine"/>
              <a:buChar char="●"/>
              <a:defRPr>
                <a:solidFill>
                  <a:schemeClr val="lt1"/>
                </a:solidFill>
                <a:latin typeface="Cousine"/>
                <a:ea typeface="Cousine"/>
                <a:cs typeface="Cousine"/>
                <a:sym typeface="Cousine"/>
              </a:defRPr>
            </a:lvl7pPr>
            <a:lvl8pPr marL="3657600" lvl="7" indent="-317500" rtl="0">
              <a:lnSpc>
                <a:spcPct val="100000"/>
              </a:lnSpc>
              <a:spcBef>
                <a:spcPts val="0"/>
              </a:spcBef>
              <a:spcAft>
                <a:spcPts val="0"/>
              </a:spcAft>
              <a:buClr>
                <a:schemeClr val="lt1"/>
              </a:buClr>
              <a:buSzPts val="1400"/>
              <a:buFont typeface="Cousine"/>
              <a:buChar char="○"/>
              <a:defRPr>
                <a:solidFill>
                  <a:schemeClr val="lt1"/>
                </a:solidFill>
                <a:latin typeface="Cousine"/>
                <a:ea typeface="Cousine"/>
                <a:cs typeface="Cousine"/>
                <a:sym typeface="Cousine"/>
              </a:defRPr>
            </a:lvl8pPr>
            <a:lvl9pPr marL="4114800" lvl="8" indent="-317500" rtl="0">
              <a:lnSpc>
                <a:spcPct val="100000"/>
              </a:lnSpc>
              <a:spcBef>
                <a:spcPts val="0"/>
              </a:spcBef>
              <a:spcAft>
                <a:spcPts val="0"/>
              </a:spcAft>
              <a:buClr>
                <a:schemeClr val="lt1"/>
              </a:buClr>
              <a:buSzPts val="1400"/>
              <a:buFont typeface="Cousine"/>
              <a:buChar char="■"/>
              <a:defRPr>
                <a:solidFill>
                  <a:schemeClr val="lt1"/>
                </a:solidFill>
                <a:latin typeface="Cousine"/>
                <a:ea typeface="Cousine"/>
                <a:cs typeface="Cousine"/>
                <a:sym typeface="Cousi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hyperlink" Target="https://docs.google.com/spreadsheets/d/16Ome3drW6HjGBhnmHPAUTQ_c1ieGr0EKjG_IzG7Doy4/copy#gid=1364826426"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07"/>
        <p:cNvGrpSpPr/>
        <p:nvPr/>
      </p:nvGrpSpPr>
      <p:grpSpPr>
        <a:xfrm>
          <a:off x="0" y="0"/>
          <a:ext cx="0" cy="0"/>
          <a:chOff x="0" y="0"/>
          <a:chExt cx="0" cy="0"/>
        </a:xfrm>
      </p:grpSpPr>
      <p:grpSp>
        <p:nvGrpSpPr>
          <p:cNvPr id="608" name="Google Shape;608;p25"/>
          <p:cNvGrpSpPr/>
          <p:nvPr/>
        </p:nvGrpSpPr>
        <p:grpSpPr>
          <a:xfrm>
            <a:off x="7619516" y="3343045"/>
            <a:ext cx="600271" cy="545702"/>
            <a:chOff x="983041" y="1749595"/>
            <a:chExt cx="600271" cy="545702"/>
          </a:xfrm>
        </p:grpSpPr>
        <p:sp>
          <p:nvSpPr>
            <p:cNvPr id="609" name="Google Shape;609;p25"/>
            <p:cNvSpPr/>
            <p:nvPr/>
          </p:nvSpPr>
          <p:spPr>
            <a:xfrm>
              <a:off x="1419589" y="2240693"/>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5"/>
            <p:cNvSpPr/>
            <p:nvPr/>
          </p:nvSpPr>
          <p:spPr>
            <a:xfrm>
              <a:off x="1092160" y="2240693"/>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5"/>
            <p:cNvSpPr/>
            <p:nvPr/>
          </p:nvSpPr>
          <p:spPr>
            <a:xfrm>
              <a:off x="1365038" y="2186143"/>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5"/>
            <p:cNvSpPr/>
            <p:nvPr/>
          </p:nvSpPr>
          <p:spPr>
            <a:xfrm>
              <a:off x="1146746" y="2186143"/>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5"/>
            <p:cNvSpPr/>
            <p:nvPr/>
          </p:nvSpPr>
          <p:spPr>
            <a:xfrm>
              <a:off x="1419589" y="2131556"/>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5"/>
            <p:cNvSpPr/>
            <p:nvPr/>
          </p:nvSpPr>
          <p:spPr>
            <a:xfrm>
              <a:off x="1365038" y="2131556"/>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5"/>
            <p:cNvSpPr/>
            <p:nvPr/>
          </p:nvSpPr>
          <p:spPr>
            <a:xfrm>
              <a:off x="1310452" y="2131556"/>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5"/>
            <p:cNvSpPr/>
            <p:nvPr/>
          </p:nvSpPr>
          <p:spPr>
            <a:xfrm>
              <a:off x="1255865" y="213155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5"/>
            <p:cNvSpPr/>
            <p:nvPr/>
          </p:nvSpPr>
          <p:spPr>
            <a:xfrm>
              <a:off x="1201333" y="2131556"/>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5"/>
            <p:cNvSpPr/>
            <p:nvPr/>
          </p:nvSpPr>
          <p:spPr>
            <a:xfrm>
              <a:off x="1146746" y="213155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5"/>
            <p:cNvSpPr/>
            <p:nvPr/>
          </p:nvSpPr>
          <p:spPr>
            <a:xfrm>
              <a:off x="1092160" y="213155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5"/>
            <p:cNvSpPr/>
            <p:nvPr/>
          </p:nvSpPr>
          <p:spPr>
            <a:xfrm>
              <a:off x="1474157" y="207702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5"/>
            <p:cNvSpPr/>
            <p:nvPr/>
          </p:nvSpPr>
          <p:spPr>
            <a:xfrm>
              <a:off x="1419589" y="2077024"/>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5"/>
            <p:cNvSpPr/>
            <p:nvPr/>
          </p:nvSpPr>
          <p:spPr>
            <a:xfrm>
              <a:off x="1365038" y="2077024"/>
              <a:ext cx="54568" cy="54550"/>
            </a:xfrm>
            <a:custGeom>
              <a:avLst/>
              <a:gdLst/>
              <a:ahLst/>
              <a:cxnLst/>
              <a:rect l="l" t="t" r="r" b="b"/>
              <a:pathLst>
                <a:path w="3019"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5"/>
            <p:cNvSpPr/>
            <p:nvPr/>
          </p:nvSpPr>
          <p:spPr>
            <a:xfrm>
              <a:off x="1310452" y="207702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5"/>
            <p:cNvSpPr/>
            <p:nvPr/>
          </p:nvSpPr>
          <p:spPr>
            <a:xfrm>
              <a:off x="1201333" y="207702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5"/>
            <p:cNvSpPr/>
            <p:nvPr/>
          </p:nvSpPr>
          <p:spPr>
            <a:xfrm>
              <a:off x="1146746" y="207702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5"/>
            <p:cNvSpPr/>
            <p:nvPr/>
          </p:nvSpPr>
          <p:spPr>
            <a:xfrm>
              <a:off x="1092160" y="207702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5"/>
            <p:cNvSpPr/>
            <p:nvPr/>
          </p:nvSpPr>
          <p:spPr>
            <a:xfrm>
              <a:off x="1037610" y="207702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5"/>
            <p:cNvSpPr/>
            <p:nvPr/>
          </p:nvSpPr>
          <p:spPr>
            <a:xfrm>
              <a:off x="1474157" y="2022437"/>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5"/>
            <p:cNvSpPr/>
            <p:nvPr/>
          </p:nvSpPr>
          <p:spPr>
            <a:xfrm>
              <a:off x="1419589" y="2022437"/>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5"/>
            <p:cNvSpPr/>
            <p:nvPr/>
          </p:nvSpPr>
          <p:spPr>
            <a:xfrm>
              <a:off x="1365038" y="2022437"/>
              <a:ext cx="54568" cy="54550"/>
            </a:xfrm>
            <a:custGeom>
              <a:avLst/>
              <a:gdLst/>
              <a:ahLst/>
              <a:cxnLst/>
              <a:rect l="l" t="t" r="r" b="b"/>
              <a:pathLst>
                <a:path w="3019"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5"/>
            <p:cNvSpPr/>
            <p:nvPr/>
          </p:nvSpPr>
          <p:spPr>
            <a:xfrm>
              <a:off x="1310452" y="2022437"/>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5"/>
            <p:cNvSpPr/>
            <p:nvPr/>
          </p:nvSpPr>
          <p:spPr>
            <a:xfrm>
              <a:off x="1255865" y="2022437"/>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5"/>
            <p:cNvSpPr/>
            <p:nvPr/>
          </p:nvSpPr>
          <p:spPr>
            <a:xfrm>
              <a:off x="1201333" y="2022437"/>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5"/>
            <p:cNvSpPr/>
            <p:nvPr/>
          </p:nvSpPr>
          <p:spPr>
            <a:xfrm>
              <a:off x="1146746" y="2022437"/>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5"/>
            <p:cNvSpPr/>
            <p:nvPr/>
          </p:nvSpPr>
          <p:spPr>
            <a:xfrm>
              <a:off x="1092160" y="2022437"/>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5"/>
            <p:cNvSpPr/>
            <p:nvPr/>
          </p:nvSpPr>
          <p:spPr>
            <a:xfrm>
              <a:off x="1037610" y="2022437"/>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5"/>
            <p:cNvSpPr/>
            <p:nvPr/>
          </p:nvSpPr>
          <p:spPr>
            <a:xfrm>
              <a:off x="1419589" y="1967851"/>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5"/>
            <p:cNvSpPr/>
            <p:nvPr/>
          </p:nvSpPr>
          <p:spPr>
            <a:xfrm>
              <a:off x="1255865" y="1967851"/>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5"/>
            <p:cNvSpPr/>
            <p:nvPr/>
          </p:nvSpPr>
          <p:spPr>
            <a:xfrm>
              <a:off x="1092160" y="1967851"/>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5"/>
            <p:cNvSpPr/>
            <p:nvPr/>
          </p:nvSpPr>
          <p:spPr>
            <a:xfrm>
              <a:off x="1474157" y="1913301"/>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5"/>
            <p:cNvSpPr/>
            <p:nvPr/>
          </p:nvSpPr>
          <p:spPr>
            <a:xfrm>
              <a:off x="1419589" y="1913301"/>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5"/>
            <p:cNvSpPr/>
            <p:nvPr/>
          </p:nvSpPr>
          <p:spPr>
            <a:xfrm>
              <a:off x="1365038" y="1913301"/>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5"/>
            <p:cNvSpPr/>
            <p:nvPr/>
          </p:nvSpPr>
          <p:spPr>
            <a:xfrm>
              <a:off x="1255865" y="1913301"/>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5"/>
            <p:cNvSpPr/>
            <p:nvPr/>
          </p:nvSpPr>
          <p:spPr>
            <a:xfrm>
              <a:off x="1201333" y="1913301"/>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5"/>
            <p:cNvSpPr/>
            <p:nvPr/>
          </p:nvSpPr>
          <p:spPr>
            <a:xfrm>
              <a:off x="1092160" y="1913301"/>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5"/>
            <p:cNvSpPr/>
            <p:nvPr/>
          </p:nvSpPr>
          <p:spPr>
            <a:xfrm>
              <a:off x="1037610" y="1913301"/>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5"/>
            <p:cNvSpPr/>
            <p:nvPr/>
          </p:nvSpPr>
          <p:spPr>
            <a:xfrm>
              <a:off x="1528744" y="185873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5"/>
            <p:cNvSpPr/>
            <p:nvPr/>
          </p:nvSpPr>
          <p:spPr>
            <a:xfrm>
              <a:off x="1474157" y="185873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5"/>
            <p:cNvSpPr/>
            <p:nvPr/>
          </p:nvSpPr>
          <p:spPr>
            <a:xfrm>
              <a:off x="1419589" y="185873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5"/>
            <p:cNvSpPr/>
            <p:nvPr/>
          </p:nvSpPr>
          <p:spPr>
            <a:xfrm>
              <a:off x="1255865" y="185873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5"/>
            <p:cNvSpPr/>
            <p:nvPr/>
          </p:nvSpPr>
          <p:spPr>
            <a:xfrm>
              <a:off x="1092100" y="1804175"/>
              <a:ext cx="381998" cy="381977"/>
            </a:xfrm>
            <a:custGeom>
              <a:avLst/>
              <a:gdLst/>
              <a:ahLst/>
              <a:cxnLst/>
              <a:rect l="l" t="t" r="r" b="b"/>
              <a:pathLst>
                <a:path w="3021" h="3020" extrusionOk="0">
                  <a:moveTo>
                    <a:pt x="0" y="0"/>
                  </a:moveTo>
                  <a:lnTo>
                    <a:pt x="0" y="3020"/>
                  </a:lnTo>
                  <a:lnTo>
                    <a:pt x="3020" y="3020"/>
                  </a:lnTo>
                  <a:lnTo>
                    <a:pt x="3020" y="0"/>
                  </a:lnTo>
                  <a:close/>
                </a:path>
              </a:pathLst>
            </a:custGeom>
            <a:solidFill>
              <a:schemeClr val="dk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5"/>
            <p:cNvSpPr/>
            <p:nvPr/>
          </p:nvSpPr>
          <p:spPr>
            <a:xfrm>
              <a:off x="1037610" y="185873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5"/>
            <p:cNvSpPr/>
            <p:nvPr/>
          </p:nvSpPr>
          <p:spPr>
            <a:xfrm>
              <a:off x="983041" y="185873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5"/>
            <p:cNvSpPr/>
            <p:nvPr/>
          </p:nvSpPr>
          <p:spPr>
            <a:xfrm>
              <a:off x="1528744" y="1804146"/>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5"/>
            <p:cNvSpPr/>
            <p:nvPr/>
          </p:nvSpPr>
          <p:spPr>
            <a:xfrm>
              <a:off x="983041" y="1804146"/>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5"/>
            <p:cNvSpPr/>
            <p:nvPr/>
          </p:nvSpPr>
          <p:spPr>
            <a:xfrm>
              <a:off x="1528744" y="174959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5"/>
            <p:cNvSpPr/>
            <p:nvPr/>
          </p:nvSpPr>
          <p:spPr>
            <a:xfrm>
              <a:off x="1419589" y="1749595"/>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5"/>
            <p:cNvSpPr/>
            <p:nvPr/>
          </p:nvSpPr>
          <p:spPr>
            <a:xfrm>
              <a:off x="1365038" y="1749595"/>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5"/>
            <p:cNvSpPr/>
            <p:nvPr/>
          </p:nvSpPr>
          <p:spPr>
            <a:xfrm>
              <a:off x="1146746" y="174959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5"/>
            <p:cNvSpPr/>
            <p:nvPr/>
          </p:nvSpPr>
          <p:spPr>
            <a:xfrm>
              <a:off x="983041" y="1749595"/>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5"/>
            <p:cNvSpPr/>
            <p:nvPr/>
          </p:nvSpPr>
          <p:spPr>
            <a:xfrm>
              <a:off x="1255880" y="1804150"/>
              <a:ext cx="109152" cy="54571"/>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5"/>
            <p:cNvSpPr/>
            <p:nvPr/>
          </p:nvSpPr>
          <p:spPr>
            <a:xfrm>
              <a:off x="1365038" y="1804146"/>
              <a:ext cx="54568" cy="54587"/>
            </a:xfrm>
            <a:custGeom>
              <a:avLst/>
              <a:gdLst/>
              <a:ahLst/>
              <a:cxnLst/>
              <a:rect l="l" t="t" r="r" b="b"/>
              <a:pathLst>
                <a:path w="3019"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5"/>
            <p:cNvSpPr/>
            <p:nvPr/>
          </p:nvSpPr>
          <p:spPr>
            <a:xfrm>
              <a:off x="1092150" y="1749599"/>
              <a:ext cx="54627" cy="108073"/>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25"/>
          <p:cNvSpPr txBox="1">
            <a:spLocks noGrp="1"/>
          </p:cNvSpPr>
          <p:nvPr>
            <p:ph type="subTitle" idx="5"/>
          </p:nvPr>
        </p:nvSpPr>
        <p:spPr>
          <a:xfrm>
            <a:off x="6979624" y="329088"/>
            <a:ext cx="1447800" cy="210900"/>
          </a:xfrm>
          <a:prstGeom prst="rect">
            <a:avLst/>
          </a:prstGeom>
        </p:spPr>
        <p:txBody>
          <a:bodyPr spcFirstLastPara="1" wrap="square" lIns="91425" tIns="0" rIns="91425" bIns="0" anchor="ctr" anchorCtr="0">
            <a:noAutofit/>
          </a:bodyPr>
          <a:lstStyle/>
          <a:p>
            <a:pPr marL="0" lvl="0" indent="0" algn="r" rtl="0">
              <a:spcBef>
                <a:spcPts val="0"/>
              </a:spcBef>
              <a:spcAft>
                <a:spcPts val="0"/>
              </a:spcAft>
              <a:buNone/>
            </a:pPr>
            <a:r>
              <a:rPr lang="en"/>
              <a:t>2 UP </a:t>
            </a:r>
            <a:r>
              <a:rPr lang="en">
                <a:solidFill>
                  <a:schemeClr val="dk2"/>
                </a:solidFill>
              </a:rPr>
              <a:t>003200</a:t>
            </a:r>
            <a:endParaRPr>
              <a:solidFill>
                <a:schemeClr val="dk2"/>
              </a:solidFill>
            </a:endParaRPr>
          </a:p>
        </p:txBody>
      </p:sp>
      <p:sp>
        <p:nvSpPr>
          <p:cNvPr id="665" name="Google Shape;665;p25"/>
          <p:cNvSpPr txBox="1">
            <a:spLocks noGrp="1"/>
          </p:cNvSpPr>
          <p:nvPr>
            <p:ph type="subTitle" idx="3"/>
          </p:nvPr>
        </p:nvSpPr>
        <p:spPr>
          <a:xfrm>
            <a:off x="7438624" y="4603501"/>
            <a:ext cx="988800" cy="210900"/>
          </a:xfrm>
          <a:prstGeom prst="rect">
            <a:avLst/>
          </a:prstGeom>
        </p:spPr>
        <p:txBody>
          <a:bodyPr spcFirstLastPara="1" wrap="square" lIns="91425" tIns="0" rIns="91425" bIns="0" anchor="ctr" anchorCtr="0">
            <a:noAutofit/>
          </a:bodyPr>
          <a:lstStyle/>
          <a:p>
            <a:pPr marL="0" lvl="0" indent="0" algn="r" rtl="0">
              <a:spcBef>
                <a:spcPts val="0"/>
              </a:spcBef>
              <a:spcAft>
                <a:spcPts val="0"/>
              </a:spcAft>
              <a:buNone/>
            </a:pPr>
            <a:r>
              <a:rPr lang="en"/>
              <a:t>CREDITS</a:t>
            </a:r>
            <a:endParaRPr/>
          </a:p>
        </p:txBody>
      </p:sp>
      <p:sp>
        <p:nvSpPr>
          <p:cNvPr id="666" name="Google Shape;666;p25"/>
          <p:cNvSpPr txBox="1">
            <a:spLocks noGrp="1"/>
          </p:cNvSpPr>
          <p:nvPr>
            <p:ph type="ctrTitle"/>
          </p:nvPr>
        </p:nvSpPr>
        <p:spPr>
          <a:xfrm>
            <a:off x="720000" y="1339250"/>
            <a:ext cx="7704000" cy="54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Battlegrounds</a:t>
            </a:r>
            <a:endParaRPr dirty="0"/>
          </a:p>
        </p:txBody>
      </p:sp>
      <p:sp>
        <p:nvSpPr>
          <p:cNvPr id="667" name="Google Shape;667;p25"/>
          <p:cNvSpPr txBox="1">
            <a:spLocks noGrp="1"/>
          </p:cNvSpPr>
          <p:nvPr>
            <p:ph type="subTitle" idx="1"/>
          </p:nvPr>
        </p:nvSpPr>
        <p:spPr>
          <a:xfrm>
            <a:off x="1935450" y="3513425"/>
            <a:ext cx="52731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Arthur DIAS-Ndeye Maguette DIOUF</a:t>
            </a:r>
            <a:endParaRPr dirty="0"/>
          </a:p>
        </p:txBody>
      </p:sp>
      <p:sp>
        <p:nvSpPr>
          <p:cNvPr id="668" name="Google Shape;668;p25"/>
          <p:cNvSpPr/>
          <p:nvPr/>
        </p:nvSpPr>
        <p:spPr>
          <a:xfrm rot="5395110">
            <a:off x="1888200" y="3660125"/>
            <a:ext cx="210900" cy="1161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9" name="Google Shape;669;p25"/>
          <p:cNvSpPr/>
          <p:nvPr/>
        </p:nvSpPr>
        <p:spPr>
          <a:xfrm>
            <a:off x="5696500" y="4187888"/>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5"/>
          <p:cNvSpPr/>
          <p:nvPr/>
        </p:nvSpPr>
        <p:spPr>
          <a:xfrm>
            <a:off x="2505900" y="4135525"/>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5"/>
          <p:cNvSpPr/>
          <p:nvPr/>
        </p:nvSpPr>
        <p:spPr>
          <a:xfrm>
            <a:off x="4436975" y="661575"/>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5"/>
          <p:cNvSpPr/>
          <p:nvPr/>
        </p:nvSpPr>
        <p:spPr>
          <a:xfrm>
            <a:off x="1064750" y="2938250"/>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5"/>
          <p:cNvSpPr/>
          <p:nvPr/>
        </p:nvSpPr>
        <p:spPr>
          <a:xfrm>
            <a:off x="7082688" y="827650"/>
            <a:ext cx="73500" cy="7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5"/>
          <p:cNvSpPr/>
          <p:nvPr/>
        </p:nvSpPr>
        <p:spPr>
          <a:xfrm>
            <a:off x="8254025" y="287460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5"/>
          <p:cNvSpPr txBox="1">
            <a:spLocks noGrp="1"/>
          </p:cNvSpPr>
          <p:nvPr>
            <p:ph type="subTitle" idx="2"/>
          </p:nvPr>
        </p:nvSpPr>
        <p:spPr>
          <a:xfrm>
            <a:off x="1009765" y="4603501"/>
            <a:ext cx="1563000" cy="2109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a:t>BY SLIDESGO</a:t>
            </a:r>
            <a:endParaRPr/>
          </a:p>
        </p:txBody>
      </p:sp>
      <p:sp>
        <p:nvSpPr>
          <p:cNvPr id="676" name="Google Shape;676;p25"/>
          <p:cNvSpPr txBox="1">
            <a:spLocks noGrp="1"/>
          </p:cNvSpPr>
          <p:nvPr>
            <p:ph type="subTitle" idx="4"/>
          </p:nvPr>
        </p:nvSpPr>
        <p:spPr>
          <a:xfrm>
            <a:off x="718440" y="329088"/>
            <a:ext cx="1383300" cy="2109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a:t>1 UP </a:t>
            </a:r>
            <a:r>
              <a:rPr lang="en">
                <a:solidFill>
                  <a:schemeClr val="dk2"/>
                </a:solidFill>
              </a:rPr>
              <a:t>25000</a:t>
            </a:r>
            <a:endParaRPr>
              <a:solidFill>
                <a:schemeClr val="dk2"/>
              </a:solidFill>
            </a:endParaRPr>
          </a:p>
        </p:txBody>
      </p:sp>
      <p:grpSp>
        <p:nvGrpSpPr>
          <p:cNvPr id="677" name="Google Shape;677;p25"/>
          <p:cNvGrpSpPr/>
          <p:nvPr/>
        </p:nvGrpSpPr>
        <p:grpSpPr>
          <a:xfrm>
            <a:off x="3419735" y="294423"/>
            <a:ext cx="491152" cy="491152"/>
            <a:chOff x="3419735" y="294423"/>
            <a:chExt cx="491152" cy="491152"/>
          </a:xfrm>
        </p:grpSpPr>
        <p:grpSp>
          <p:nvGrpSpPr>
            <p:cNvPr id="678" name="Google Shape;678;p25"/>
            <p:cNvGrpSpPr/>
            <p:nvPr/>
          </p:nvGrpSpPr>
          <p:grpSpPr>
            <a:xfrm>
              <a:off x="3419735" y="294423"/>
              <a:ext cx="491152" cy="491152"/>
              <a:chOff x="1037610" y="705511"/>
              <a:chExt cx="491152" cy="491152"/>
            </a:xfrm>
          </p:grpSpPr>
          <p:sp>
            <p:nvSpPr>
              <p:cNvPr id="679" name="Google Shape;679;p25"/>
              <p:cNvSpPr/>
              <p:nvPr/>
            </p:nvSpPr>
            <p:spPr>
              <a:xfrm>
                <a:off x="1365038" y="1142058"/>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5"/>
              <p:cNvSpPr/>
              <p:nvPr/>
            </p:nvSpPr>
            <p:spPr>
              <a:xfrm>
                <a:off x="1146746" y="1142058"/>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5"/>
              <p:cNvSpPr/>
              <p:nvPr/>
            </p:nvSpPr>
            <p:spPr>
              <a:xfrm>
                <a:off x="1310452" y="1087490"/>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5"/>
              <p:cNvSpPr/>
              <p:nvPr/>
            </p:nvSpPr>
            <p:spPr>
              <a:xfrm>
                <a:off x="1201333" y="1087490"/>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5"/>
              <p:cNvSpPr/>
              <p:nvPr/>
            </p:nvSpPr>
            <p:spPr>
              <a:xfrm>
                <a:off x="1365038" y="1032940"/>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5"/>
              <p:cNvSpPr/>
              <p:nvPr/>
            </p:nvSpPr>
            <p:spPr>
              <a:xfrm>
                <a:off x="1310452" y="1032940"/>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5"/>
              <p:cNvSpPr/>
              <p:nvPr/>
            </p:nvSpPr>
            <p:spPr>
              <a:xfrm>
                <a:off x="1255865" y="1032940"/>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a:off x="1201333" y="1032940"/>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5"/>
              <p:cNvSpPr/>
              <p:nvPr/>
            </p:nvSpPr>
            <p:spPr>
              <a:xfrm>
                <a:off x="1146746" y="1032940"/>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a:off x="1365038" y="978353"/>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a:off x="1310452" y="97835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5"/>
              <p:cNvSpPr/>
              <p:nvPr/>
            </p:nvSpPr>
            <p:spPr>
              <a:xfrm>
                <a:off x="1201333" y="978353"/>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5"/>
              <p:cNvSpPr/>
              <p:nvPr/>
            </p:nvSpPr>
            <p:spPr>
              <a:xfrm>
                <a:off x="1146746" y="9783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a:off x="1419589" y="923767"/>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5"/>
              <p:cNvSpPr/>
              <p:nvPr/>
            </p:nvSpPr>
            <p:spPr>
              <a:xfrm>
                <a:off x="1365038" y="923767"/>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5"/>
              <p:cNvSpPr/>
              <p:nvPr/>
            </p:nvSpPr>
            <p:spPr>
              <a:xfrm>
                <a:off x="1310452" y="923767"/>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a:off x="1255865" y="92376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a:off x="1201333" y="923767"/>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a:off x="1146746" y="92376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a:off x="1092160" y="92376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a:off x="1474157" y="8692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a:off x="1419589" y="869234"/>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5"/>
              <p:cNvSpPr/>
              <p:nvPr/>
            </p:nvSpPr>
            <p:spPr>
              <a:xfrm>
                <a:off x="1365038" y="869234"/>
                <a:ext cx="54568" cy="54550"/>
              </a:xfrm>
              <a:custGeom>
                <a:avLst/>
                <a:gdLst/>
                <a:ahLst/>
                <a:cxnLst/>
                <a:rect l="l" t="t" r="r" b="b"/>
                <a:pathLst>
                  <a:path w="3019"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a:off x="1255865" y="8692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5"/>
              <p:cNvSpPr/>
              <p:nvPr/>
            </p:nvSpPr>
            <p:spPr>
              <a:xfrm>
                <a:off x="1146746" y="8692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5"/>
              <p:cNvSpPr/>
              <p:nvPr/>
            </p:nvSpPr>
            <p:spPr>
              <a:xfrm>
                <a:off x="1092160" y="8692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a:off x="1037610" y="8692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5"/>
              <p:cNvSpPr/>
              <p:nvPr/>
            </p:nvSpPr>
            <p:spPr>
              <a:xfrm>
                <a:off x="1474157" y="814648"/>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a:off x="1365038" y="814648"/>
                <a:ext cx="54568" cy="54605"/>
              </a:xfrm>
              <a:custGeom>
                <a:avLst/>
                <a:gdLst/>
                <a:ahLst/>
                <a:cxnLst/>
                <a:rect l="l" t="t" r="r" b="b"/>
                <a:pathLst>
                  <a:path w="3019"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1310452" y="814648"/>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a:off x="1255865" y="814648"/>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a:off x="1201333" y="814648"/>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5"/>
              <p:cNvSpPr/>
              <p:nvPr/>
            </p:nvSpPr>
            <p:spPr>
              <a:xfrm>
                <a:off x="1146750" y="814612"/>
                <a:ext cx="266777" cy="258046"/>
              </a:xfrm>
              <a:custGeom>
                <a:avLst/>
                <a:gdLst/>
                <a:ahLst/>
                <a:cxnLst/>
                <a:rect l="l" t="t" r="r" b="b"/>
                <a:pathLst>
                  <a:path w="3021" h="3021" extrusionOk="0">
                    <a:moveTo>
                      <a:pt x="0" y="0"/>
                    </a:moveTo>
                    <a:lnTo>
                      <a:pt x="0" y="3020"/>
                    </a:lnTo>
                    <a:lnTo>
                      <a:pt x="3020" y="3020"/>
                    </a:lnTo>
                    <a:lnTo>
                      <a:pt x="3020" y="0"/>
                    </a:lnTo>
                    <a:close/>
                  </a:path>
                </a:pathLst>
              </a:custGeom>
              <a:solidFill>
                <a:schemeClr val="dk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a:off x="1037610" y="814648"/>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a:off x="1310452" y="7600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a:off x="1201333" y="760061"/>
                <a:ext cx="54550" cy="54605"/>
              </a:xfrm>
              <a:custGeom>
                <a:avLst/>
                <a:gdLst/>
                <a:ahLst/>
                <a:cxnLst/>
                <a:rect l="l" t="t" r="r" b="b"/>
                <a:pathLst>
                  <a:path w="3018" h="3021" extrusionOk="0">
                    <a:moveTo>
                      <a:pt x="0" y="1"/>
                    </a:moveTo>
                    <a:lnTo>
                      <a:pt x="0"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a:off x="1365038" y="705511"/>
                <a:ext cx="54568" cy="54568"/>
              </a:xfrm>
              <a:custGeom>
                <a:avLst/>
                <a:gdLst/>
                <a:ahLst/>
                <a:cxnLst/>
                <a:rect l="l" t="t" r="r" b="b"/>
                <a:pathLst>
                  <a:path w="3019" h="3019" extrusionOk="0">
                    <a:moveTo>
                      <a:pt x="0" y="1"/>
                    </a:moveTo>
                    <a:lnTo>
                      <a:pt x="0" y="3019"/>
                    </a:lnTo>
                    <a:lnTo>
                      <a:pt x="3018" y="3019"/>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5"/>
              <p:cNvSpPr/>
              <p:nvPr/>
            </p:nvSpPr>
            <p:spPr>
              <a:xfrm>
                <a:off x="1310452" y="705511"/>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a:off x="1201333" y="705511"/>
                <a:ext cx="54550" cy="54568"/>
              </a:xfrm>
              <a:custGeom>
                <a:avLst/>
                <a:gdLst/>
                <a:ahLst/>
                <a:cxnLst/>
                <a:rect l="l" t="t" r="r" b="b"/>
                <a:pathLst>
                  <a:path w="3018" h="3019" extrusionOk="0">
                    <a:moveTo>
                      <a:pt x="0" y="1"/>
                    </a:moveTo>
                    <a:lnTo>
                      <a:pt x="0" y="3019"/>
                    </a:lnTo>
                    <a:lnTo>
                      <a:pt x="3018" y="3019"/>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a:off x="1146746" y="705511"/>
                <a:ext cx="54605" cy="54568"/>
              </a:xfrm>
              <a:custGeom>
                <a:avLst/>
                <a:gdLst/>
                <a:ahLst/>
                <a:cxnLst/>
                <a:rect l="l" t="t" r="r" b="b"/>
                <a:pathLst>
                  <a:path w="3021" h="3019" extrusionOk="0">
                    <a:moveTo>
                      <a:pt x="0" y="1"/>
                    </a:moveTo>
                    <a:lnTo>
                      <a:pt x="0" y="3019"/>
                    </a:lnTo>
                    <a:lnTo>
                      <a:pt x="3020" y="3019"/>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25"/>
            <p:cNvGrpSpPr/>
            <p:nvPr/>
          </p:nvGrpSpPr>
          <p:grpSpPr>
            <a:xfrm>
              <a:off x="3419735" y="294423"/>
              <a:ext cx="491152" cy="491152"/>
              <a:chOff x="1037610" y="705511"/>
              <a:chExt cx="491152" cy="491152"/>
            </a:xfrm>
          </p:grpSpPr>
          <p:sp>
            <p:nvSpPr>
              <p:cNvPr id="720" name="Google Shape;720;p25"/>
              <p:cNvSpPr/>
              <p:nvPr/>
            </p:nvSpPr>
            <p:spPr>
              <a:xfrm>
                <a:off x="1365038" y="1142058"/>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a:off x="1146746" y="1142058"/>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1310452" y="1087490"/>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1201333" y="1087490"/>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1365038" y="1032940"/>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1310452" y="1032940"/>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a:off x="1255865" y="1032940"/>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a:off x="1201333" y="1032940"/>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1146746" y="1032940"/>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5"/>
              <p:cNvSpPr/>
              <p:nvPr/>
            </p:nvSpPr>
            <p:spPr>
              <a:xfrm>
                <a:off x="1365038" y="978353"/>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a:off x="1310452" y="97835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p:cNvSpPr/>
              <p:nvPr/>
            </p:nvSpPr>
            <p:spPr>
              <a:xfrm>
                <a:off x="1201333" y="978353"/>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p:cNvSpPr/>
              <p:nvPr/>
            </p:nvSpPr>
            <p:spPr>
              <a:xfrm>
                <a:off x="1146746" y="9783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p:cNvSpPr/>
              <p:nvPr/>
            </p:nvSpPr>
            <p:spPr>
              <a:xfrm>
                <a:off x="1419589" y="923767"/>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a:off x="1365038" y="923767"/>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a:off x="1310452" y="923767"/>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1255865" y="92376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1201333" y="923767"/>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a:off x="1146746" y="92376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a:off x="1092160" y="92376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a:off x="1474157" y="8692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a:off x="1419589" y="869234"/>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a:off x="1365038" y="869234"/>
                <a:ext cx="54568" cy="54550"/>
              </a:xfrm>
              <a:custGeom>
                <a:avLst/>
                <a:gdLst/>
                <a:ahLst/>
                <a:cxnLst/>
                <a:rect l="l" t="t" r="r" b="b"/>
                <a:pathLst>
                  <a:path w="3019" h="3018" extrusionOk="0">
                    <a:moveTo>
                      <a:pt x="0" y="0"/>
                    </a:moveTo>
                    <a:lnTo>
                      <a:pt x="0"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a:off x="1255865" y="8692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5"/>
              <p:cNvSpPr/>
              <p:nvPr/>
            </p:nvSpPr>
            <p:spPr>
              <a:xfrm>
                <a:off x="1146746" y="8692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5"/>
              <p:cNvSpPr/>
              <p:nvPr/>
            </p:nvSpPr>
            <p:spPr>
              <a:xfrm>
                <a:off x="1092160" y="8692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5"/>
              <p:cNvSpPr/>
              <p:nvPr/>
            </p:nvSpPr>
            <p:spPr>
              <a:xfrm>
                <a:off x="1037610" y="8692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5"/>
              <p:cNvSpPr/>
              <p:nvPr/>
            </p:nvSpPr>
            <p:spPr>
              <a:xfrm>
                <a:off x="1474157" y="814648"/>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5"/>
              <p:cNvSpPr/>
              <p:nvPr/>
            </p:nvSpPr>
            <p:spPr>
              <a:xfrm>
                <a:off x="1365038" y="814648"/>
                <a:ext cx="54568" cy="54605"/>
              </a:xfrm>
              <a:custGeom>
                <a:avLst/>
                <a:gdLst/>
                <a:ahLst/>
                <a:cxnLst/>
                <a:rect l="l" t="t" r="r" b="b"/>
                <a:pathLst>
                  <a:path w="3019"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5"/>
              <p:cNvSpPr/>
              <p:nvPr/>
            </p:nvSpPr>
            <p:spPr>
              <a:xfrm>
                <a:off x="1310452" y="814648"/>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5"/>
              <p:cNvSpPr/>
              <p:nvPr/>
            </p:nvSpPr>
            <p:spPr>
              <a:xfrm>
                <a:off x="1255865" y="814648"/>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5"/>
              <p:cNvSpPr/>
              <p:nvPr/>
            </p:nvSpPr>
            <p:spPr>
              <a:xfrm>
                <a:off x="1201333" y="814648"/>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5"/>
              <p:cNvSpPr/>
              <p:nvPr/>
            </p:nvSpPr>
            <p:spPr>
              <a:xfrm>
                <a:off x="1146746" y="814648"/>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5"/>
              <p:cNvSpPr/>
              <p:nvPr/>
            </p:nvSpPr>
            <p:spPr>
              <a:xfrm>
                <a:off x="1037610" y="814648"/>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5"/>
              <p:cNvSpPr/>
              <p:nvPr/>
            </p:nvSpPr>
            <p:spPr>
              <a:xfrm>
                <a:off x="1310452" y="7600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5"/>
              <p:cNvSpPr/>
              <p:nvPr/>
            </p:nvSpPr>
            <p:spPr>
              <a:xfrm>
                <a:off x="1201333" y="760061"/>
                <a:ext cx="54550" cy="54605"/>
              </a:xfrm>
              <a:custGeom>
                <a:avLst/>
                <a:gdLst/>
                <a:ahLst/>
                <a:cxnLst/>
                <a:rect l="l" t="t" r="r" b="b"/>
                <a:pathLst>
                  <a:path w="3018" h="3021" extrusionOk="0">
                    <a:moveTo>
                      <a:pt x="0" y="1"/>
                    </a:moveTo>
                    <a:lnTo>
                      <a:pt x="0" y="3020"/>
                    </a:lnTo>
                    <a:lnTo>
                      <a:pt x="3018" y="3020"/>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5"/>
              <p:cNvSpPr/>
              <p:nvPr/>
            </p:nvSpPr>
            <p:spPr>
              <a:xfrm>
                <a:off x="1365038" y="705511"/>
                <a:ext cx="54568" cy="54568"/>
              </a:xfrm>
              <a:custGeom>
                <a:avLst/>
                <a:gdLst/>
                <a:ahLst/>
                <a:cxnLst/>
                <a:rect l="l" t="t" r="r" b="b"/>
                <a:pathLst>
                  <a:path w="3019" h="3019" extrusionOk="0">
                    <a:moveTo>
                      <a:pt x="0" y="1"/>
                    </a:moveTo>
                    <a:lnTo>
                      <a:pt x="0" y="3019"/>
                    </a:lnTo>
                    <a:lnTo>
                      <a:pt x="3018" y="3019"/>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5"/>
              <p:cNvSpPr/>
              <p:nvPr/>
            </p:nvSpPr>
            <p:spPr>
              <a:xfrm>
                <a:off x="1310452" y="705511"/>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5"/>
              <p:cNvSpPr/>
              <p:nvPr/>
            </p:nvSpPr>
            <p:spPr>
              <a:xfrm>
                <a:off x="1201333" y="705511"/>
                <a:ext cx="54550" cy="54568"/>
              </a:xfrm>
              <a:custGeom>
                <a:avLst/>
                <a:gdLst/>
                <a:ahLst/>
                <a:cxnLst/>
                <a:rect l="l" t="t" r="r" b="b"/>
                <a:pathLst>
                  <a:path w="3018" h="3019" extrusionOk="0">
                    <a:moveTo>
                      <a:pt x="0" y="1"/>
                    </a:moveTo>
                    <a:lnTo>
                      <a:pt x="0" y="3019"/>
                    </a:lnTo>
                    <a:lnTo>
                      <a:pt x="3018" y="3019"/>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5"/>
              <p:cNvSpPr/>
              <p:nvPr/>
            </p:nvSpPr>
            <p:spPr>
              <a:xfrm>
                <a:off x="1146746" y="705511"/>
                <a:ext cx="54605" cy="54568"/>
              </a:xfrm>
              <a:custGeom>
                <a:avLst/>
                <a:gdLst/>
                <a:ahLst/>
                <a:cxnLst/>
                <a:rect l="l" t="t" r="r" b="b"/>
                <a:pathLst>
                  <a:path w="3021" h="3019" extrusionOk="0">
                    <a:moveTo>
                      <a:pt x="0" y="1"/>
                    </a:moveTo>
                    <a:lnTo>
                      <a:pt x="0" y="3019"/>
                    </a:lnTo>
                    <a:lnTo>
                      <a:pt x="3020" y="3019"/>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 name="Google Shape;760;p25"/>
          <p:cNvGrpSpPr/>
          <p:nvPr/>
        </p:nvGrpSpPr>
        <p:grpSpPr>
          <a:xfrm>
            <a:off x="7030325" y="4135513"/>
            <a:ext cx="178225" cy="178225"/>
            <a:chOff x="6772475" y="3811500"/>
            <a:chExt cx="178225" cy="178225"/>
          </a:xfrm>
        </p:grpSpPr>
        <p:sp>
          <p:nvSpPr>
            <p:cNvPr id="761" name="Google Shape;761;p25"/>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5"/>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5"/>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5"/>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5"/>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25"/>
          <p:cNvGrpSpPr/>
          <p:nvPr/>
        </p:nvGrpSpPr>
        <p:grpSpPr>
          <a:xfrm>
            <a:off x="1633900" y="735075"/>
            <a:ext cx="178225" cy="178225"/>
            <a:chOff x="6772475" y="3811500"/>
            <a:chExt cx="178225" cy="178225"/>
          </a:xfrm>
        </p:grpSpPr>
        <p:sp>
          <p:nvSpPr>
            <p:cNvPr id="767" name="Google Shape;767;p25"/>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5"/>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5"/>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5"/>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5"/>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25"/>
          <p:cNvGrpSpPr/>
          <p:nvPr/>
        </p:nvGrpSpPr>
        <p:grpSpPr>
          <a:xfrm>
            <a:off x="801366" y="3598941"/>
            <a:ext cx="600271" cy="491134"/>
            <a:chOff x="801366" y="3598941"/>
            <a:chExt cx="600271" cy="491134"/>
          </a:xfrm>
        </p:grpSpPr>
        <p:sp>
          <p:nvSpPr>
            <p:cNvPr id="773" name="Google Shape;773;p25"/>
            <p:cNvSpPr/>
            <p:nvPr/>
          </p:nvSpPr>
          <p:spPr>
            <a:xfrm>
              <a:off x="1347069" y="4035488"/>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5"/>
            <p:cNvSpPr/>
            <p:nvPr/>
          </p:nvSpPr>
          <p:spPr>
            <a:xfrm>
              <a:off x="1292482" y="4035488"/>
              <a:ext cx="54605" cy="54586"/>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5"/>
            <p:cNvSpPr/>
            <p:nvPr/>
          </p:nvSpPr>
          <p:spPr>
            <a:xfrm>
              <a:off x="1237914" y="4035488"/>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5"/>
            <p:cNvSpPr/>
            <p:nvPr/>
          </p:nvSpPr>
          <p:spPr>
            <a:xfrm>
              <a:off x="1183363" y="4035488"/>
              <a:ext cx="54568" cy="54586"/>
            </a:xfrm>
            <a:custGeom>
              <a:avLst/>
              <a:gdLst/>
              <a:ahLst/>
              <a:cxnLst/>
              <a:rect l="l" t="t" r="r" b="b"/>
              <a:pathLst>
                <a:path w="3019"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5"/>
            <p:cNvSpPr/>
            <p:nvPr/>
          </p:nvSpPr>
          <p:spPr>
            <a:xfrm>
              <a:off x="965071" y="4035488"/>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5"/>
            <p:cNvSpPr/>
            <p:nvPr/>
          </p:nvSpPr>
          <p:spPr>
            <a:xfrm>
              <a:off x="910485" y="4035488"/>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5"/>
            <p:cNvSpPr/>
            <p:nvPr/>
          </p:nvSpPr>
          <p:spPr>
            <a:xfrm>
              <a:off x="855935" y="4035488"/>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5"/>
            <p:cNvSpPr/>
            <p:nvPr/>
          </p:nvSpPr>
          <p:spPr>
            <a:xfrm>
              <a:off x="801366" y="4035488"/>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5"/>
            <p:cNvSpPr/>
            <p:nvPr/>
          </p:nvSpPr>
          <p:spPr>
            <a:xfrm>
              <a:off x="1237914" y="3980938"/>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5"/>
            <p:cNvSpPr/>
            <p:nvPr/>
          </p:nvSpPr>
          <p:spPr>
            <a:xfrm>
              <a:off x="910485" y="3980938"/>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5"/>
            <p:cNvSpPr/>
            <p:nvPr/>
          </p:nvSpPr>
          <p:spPr>
            <a:xfrm>
              <a:off x="1347069" y="3926351"/>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5"/>
            <p:cNvSpPr/>
            <p:nvPr/>
          </p:nvSpPr>
          <p:spPr>
            <a:xfrm>
              <a:off x="1237914" y="3926351"/>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5"/>
            <p:cNvSpPr/>
            <p:nvPr/>
          </p:nvSpPr>
          <p:spPr>
            <a:xfrm>
              <a:off x="1183363" y="3926351"/>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5"/>
            <p:cNvSpPr/>
            <p:nvPr/>
          </p:nvSpPr>
          <p:spPr>
            <a:xfrm>
              <a:off x="1128777" y="3926351"/>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5"/>
            <p:cNvSpPr/>
            <p:nvPr/>
          </p:nvSpPr>
          <p:spPr>
            <a:xfrm>
              <a:off x="1074190" y="3926351"/>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5"/>
            <p:cNvSpPr/>
            <p:nvPr/>
          </p:nvSpPr>
          <p:spPr>
            <a:xfrm>
              <a:off x="1019658" y="3926351"/>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5"/>
            <p:cNvSpPr/>
            <p:nvPr/>
          </p:nvSpPr>
          <p:spPr>
            <a:xfrm>
              <a:off x="965071" y="3926351"/>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5"/>
            <p:cNvSpPr/>
            <p:nvPr/>
          </p:nvSpPr>
          <p:spPr>
            <a:xfrm>
              <a:off x="910485" y="3926351"/>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5"/>
            <p:cNvSpPr/>
            <p:nvPr/>
          </p:nvSpPr>
          <p:spPr>
            <a:xfrm>
              <a:off x="1347069" y="3871819"/>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5"/>
            <p:cNvSpPr/>
            <p:nvPr/>
          </p:nvSpPr>
          <p:spPr>
            <a:xfrm>
              <a:off x="1237914" y="3871819"/>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5"/>
            <p:cNvSpPr/>
            <p:nvPr/>
          </p:nvSpPr>
          <p:spPr>
            <a:xfrm>
              <a:off x="1183363" y="3871819"/>
              <a:ext cx="54568" cy="54550"/>
            </a:xfrm>
            <a:custGeom>
              <a:avLst/>
              <a:gdLst/>
              <a:ahLst/>
              <a:cxnLst/>
              <a:rect l="l" t="t" r="r" b="b"/>
              <a:pathLst>
                <a:path w="3019"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5"/>
            <p:cNvSpPr/>
            <p:nvPr/>
          </p:nvSpPr>
          <p:spPr>
            <a:xfrm>
              <a:off x="1128777" y="3871819"/>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5"/>
            <p:cNvSpPr/>
            <p:nvPr/>
          </p:nvSpPr>
          <p:spPr>
            <a:xfrm>
              <a:off x="1019658" y="3871819"/>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5"/>
            <p:cNvSpPr/>
            <p:nvPr/>
          </p:nvSpPr>
          <p:spPr>
            <a:xfrm>
              <a:off x="965071" y="3871819"/>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5"/>
            <p:cNvSpPr/>
            <p:nvPr/>
          </p:nvSpPr>
          <p:spPr>
            <a:xfrm>
              <a:off x="910485" y="3871819"/>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5"/>
            <p:cNvSpPr/>
            <p:nvPr/>
          </p:nvSpPr>
          <p:spPr>
            <a:xfrm>
              <a:off x="1347069" y="3817233"/>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5"/>
            <p:cNvSpPr/>
            <p:nvPr/>
          </p:nvSpPr>
          <p:spPr>
            <a:xfrm>
              <a:off x="1292482" y="3817233"/>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5"/>
            <p:cNvSpPr/>
            <p:nvPr/>
          </p:nvSpPr>
          <p:spPr>
            <a:xfrm>
              <a:off x="1237914" y="3817233"/>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5"/>
            <p:cNvSpPr/>
            <p:nvPr/>
          </p:nvSpPr>
          <p:spPr>
            <a:xfrm>
              <a:off x="1183363" y="3817233"/>
              <a:ext cx="54568" cy="54605"/>
            </a:xfrm>
            <a:custGeom>
              <a:avLst/>
              <a:gdLst/>
              <a:ahLst/>
              <a:cxnLst/>
              <a:rect l="l" t="t" r="r" b="b"/>
              <a:pathLst>
                <a:path w="3019"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5"/>
            <p:cNvSpPr/>
            <p:nvPr/>
          </p:nvSpPr>
          <p:spPr>
            <a:xfrm>
              <a:off x="1128777" y="3817233"/>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5"/>
            <p:cNvSpPr/>
            <p:nvPr/>
          </p:nvSpPr>
          <p:spPr>
            <a:xfrm>
              <a:off x="1074190" y="3817233"/>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5"/>
            <p:cNvSpPr/>
            <p:nvPr/>
          </p:nvSpPr>
          <p:spPr>
            <a:xfrm>
              <a:off x="1019658" y="3817233"/>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5"/>
            <p:cNvSpPr/>
            <p:nvPr/>
          </p:nvSpPr>
          <p:spPr>
            <a:xfrm>
              <a:off x="965071" y="3817233"/>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5"/>
            <p:cNvSpPr/>
            <p:nvPr/>
          </p:nvSpPr>
          <p:spPr>
            <a:xfrm>
              <a:off x="910485" y="3817233"/>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5"/>
            <p:cNvSpPr/>
            <p:nvPr/>
          </p:nvSpPr>
          <p:spPr>
            <a:xfrm>
              <a:off x="855935" y="3817233"/>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5"/>
            <p:cNvSpPr/>
            <p:nvPr/>
          </p:nvSpPr>
          <p:spPr>
            <a:xfrm>
              <a:off x="1292482" y="376264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5"/>
            <p:cNvSpPr/>
            <p:nvPr/>
          </p:nvSpPr>
          <p:spPr>
            <a:xfrm>
              <a:off x="1237914" y="3762646"/>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5"/>
            <p:cNvSpPr/>
            <p:nvPr/>
          </p:nvSpPr>
          <p:spPr>
            <a:xfrm>
              <a:off x="910485" y="3762646"/>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5"/>
            <p:cNvSpPr/>
            <p:nvPr/>
          </p:nvSpPr>
          <p:spPr>
            <a:xfrm>
              <a:off x="855935" y="376264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5"/>
            <p:cNvSpPr/>
            <p:nvPr/>
          </p:nvSpPr>
          <p:spPr>
            <a:xfrm>
              <a:off x="801366" y="3762646"/>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5"/>
            <p:cNvSpPr/>
            <p:nvPr/>
          </p:nvSpPr>
          <p:spPr>
            <a:xfrm>
              <a:off x="1237914" y="3708096"/>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5"/>
            <p:cNvSpPr/>
            <p:nvPr/>
          </p:nvSpPr>
          <p:spPr>
            <a:xfrm>
              <a:off x="1183363" y="3708096"/>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5"/>
            <p:cNvSpPr/>
            <p:nvPr/>
          </p:nvSpPr>
          <p:spPr>
            <a:xfrm>
              <a:off x="1128777" y="370809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5"/>
            <p:cNvSpPr/>
            <p:nvPr/>
          </p:nvSpPr>
          <p:spPr>
            <a:xfrm>
              <a:off x="965071" y="3708096"/>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5"/>
            <p:cNvSpPr/>
            <p:nvPr/>
          </p:nvSpPr>
          <p:spPr>
            <a:xfrm>
              <a:off x="998350" y="3735001"/>
              <a:ext cx="255973" cy="187921"/>
            </a:xfrm>
            <a:custGeom>
              <a:avLst/>
              <a:gdLst/>
              <a:ahLst/>
              <a:cxnLst/>
              <a:rect l="l" t="t" r="r" b="b"/>
              <a:pathLst>
                <a:path w="3019" h="3021" extrusionOk="0">
                  <a:moveTo>
                    <a:pt x="1" y="0"/>
                  </a:moveTo>
                  <a:lnTo>
                    <a:pt x="1" y="3020"/>
                  </a:lnTo>
                  <a:lnTo>
                    <a:pt x="3018" y="3020"/>
                  </a:lnTo>
                  <a:lnTo>
                    <a:pt x="30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5"/>
            <p:cNvSpPr/>
            <p:nvPr/>
          </p:nvSpPr>
          <p:spPr>
            <a:xfrm>
              <a:off x="801366" y="3708096"/>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5"/>
            <p:cNvSpPr/>
            <p:nvPr/>
          </p:nvSpPr>
          <p:spPr>
            <a:xfrm>
              <a:off x="1183363" y="3653509"/>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5"/>
            <p:cNvSpPr/>
            <p:nvPr/>
          </p:nvSpPr>
          <p:spPr>
            <a:xfrm>
              <a:off x="1019658" y="3653509"/>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5"/>
            <p:cNvSpPr/>
            <p:nvPr/>
          </p:nvSpPr>
          <p:spPr>
            <a:xfrm>
              <a:off x="801366" y="3653509"/>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5"/>
            <p:cNvSpPr/>
            <p:nvPr/>
          </p:nvSpPr>
          <p:spPr>
            <a:xfrm>
              <a:off x="1237914" y="3598941"/>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5"/>
            <p:cNvSpPr/>
            <p:nvPr/>
          </p:nvSpPr>
          <p:spPr>
            <a:xfrm>
              <a:off x="1183363" y="3598941"/>
              <a:ext cx="54568" cy="54586"/>
            </a:xfrm>
            <a:custGeom>
              <a:avLst/>
              <a:gdLst/>
              <a:ahLst/>
              <a:cxnLst/>
              <a:rect l="l" t="t" r="r" b="b"/>
              <a:pathLst>
                <a:path w="3019"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5"/>
            <p:cNvSpPr/>
            <p:nvPr/>
          </p:nvSpPr>
          <p:spPr>
            <a:xfrm>
              <a:off x="1019658" y="3598941"/>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5"/>
            <p:cNvSpPr/>
            <p:nvPr/>
          </p:nvSpPr>
          <p:spPr>
            <a:xfrm>
              <a:off x="965071" y="3598941"/>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25"/>
            <p:cNvGrpSpPr/>
            <p:nvPr/>
          </p:nvGrpSpPr>
          <p:grpSpPr>
            <a:xfrm>
              <a:off x="801366" y="3598941"/>
              <a:ext cx="600271" cy="491134"/>
              <a:chOff x="983041" y="3919553"/>
              <a:chExt cx="600271" cy="491134"/>
            </a:xfrm>
          </p:grpSpPr>
          <p:sp>
            <p:nvSpPr>
              <p:cNvPr id="827" name="Google Shape;827;p25"/>
              <p:cNvSpPr/>
              <p:nvPr/>
            </p:nvSpPr>
            <p:spPr>
              <a:xfrm>
                <a:off x="1528744" y="4356101"/>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5"/>
              <p:cNvSpPr/>
              <p:nvPr/>
            </p:nvSpPr>
            <p:spPr>
              <a:xfrm>
                <a:off x="1474157" y="4356101"/>
                <a:ext cx="54605" cy="54586"/>
              </a:xfrm>
              <a:custGeom>
                <a:avLst/>
                <a:gdLst/>
                <a:ahLst/>
                <a:cxnLst/>
                <a:rect l="l" t="t" r="r" b="b"/>
                <a:pathLst>
                  <a:path w="3021" h="3020" extrusionOk="0">
                    <a:moveTo>
                      <a:pt x="1" y="0"/>
                    </a:moveTo>
                    <a:lnTo>
                      <a:pt x="1" y="3020"/>
                    </a:lnTo>
                    <a:lnTo>
                      <a:pt x="3021" y="3020"/>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5"/>
              <p:cNvSpPr/>
              <p:nvPr/>
            </p:nvSpPr>
            <p:spPr>
              <a:xfrm>
                <a:off x="1419589" y="4356101"/>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5"/>
              <p:cNvSpPr/>
              <p:nvPr/>
            </p:nvSpPr>
            <p:spPr>
              <a:xfrm>
                <a:off x="1365038" y="4356101"/>
                <a:ext cx="54568" cy="54586"/>
              </a:xfrm>
              <a:custGeom>
                <a:avLst/>
                <a:gdLst/>
                <a:ahLst/>
                <a:cxnLst/>
                <a:rect l="l" t="t" r="r" b="b"/>
                <a:pathLst>
                  <a:path w="3019" h="3020"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5"/>
              <p:cNvSpPr/>
              <p:nvPr/>
            </p:nvSpPr>
            <p:spPr>
              <a:xfrm>
                <a:off x="1146746" y="4356101"/>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5"/>
              <p:cNvSpPr/>
              <p:nvPr/>
            </p:nvSpPr>
            <p:spPr>
              <a:xfrm>
                <a:off x="1092160" y="4356101"/>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5"/>
              <p:cNvSpPr/>
              <p:nvPr/>
            </p:nvSpPr>
            <p:spPr>
              <a:xfrm>
                <a:off x="1037610" y="4356101"/>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5"/>
              <p:cNvSpPr/>
              <p:nvPr/>
            </p:nvSpPr>
            <p:spPr>
              <a:xfrm>
                <a:off x="983041" y="4356101"/>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5"/>
              <p:cNvSpPr/>
              <p:nvPr/>
            </p:nvSpPr>
            <p:spPr>
              <a:xfrm>
                <a:off x="1419589" y="4301550"/>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5"/>
              <p:cNvSpPr/>
              <p:nvPr/>
            </p:nvSpPr>
            <p:spPr>
              <a:xfrm>
                <a:off x="1092160" y="4301550"/>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5"/>
              <p:cNvSpPr/>
              <p:nvPr/>
            </p:nvSpPr>
            <p:spPr>
              <a:xfrm>
                <a:off x="1528744" y="4246964"/>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5"/>
              <p:cNvSpPr/>
              <p:nvPr/>
            </p:nvSpPr>
            <p:spPr>
              <a:xfrm>
                <a:off x="1419589" y="4246964"/>
                <a:ext cx="54586" cy="54605"/>
              </a:xfrm>
              <a:custGeom>
                <a:avLst/>
                <a:gdLst/>
                <a:ahLst/>
                <a:cxnLst/>
                <a:rect l="l" t="t" r="r" b="b"/>
                <a:pathLst>
                  <a:path w="3020" h="3021" extrusionOk="0">
                    <a:moveTo>
                      <a:pt x="0" y="1"/>
                    </a:moveTo>
                    <a:lnTo>
                      <a:pt x="0" y="3021"/>
                    </a:lnTo>
                    <a:lnTo>
                      <a:pt x="3020" y="3021"/>
                    </a:lnTo>
                    <a:lnTo>
                      <a:pt x="3020" y="1"/>
                    </a:lnTo>
                    <a:close/>
                  </a:path>
                </a:pathLst>
              </a:custGeom>
              <a:solidFill>
                <a:srgbClr val="FFF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5"/>
              <p:cNvSpPr/>
              <p:nvPr/>
            </p:nvSpPr>
            <p:spPr>
              <a:xfrm>
                <a:off x="1365038" y="4246964"/>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5"/>
              <p:cNvSpPr/>
              <p:nvPr/>
            </p:nvSpPr>
            <p:spPr>
              <a:xfrm>
                <a:off x="1310452" y="4246964"/>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5"/>
              <p:cNvSpPr/>
              <p:nvPr/>
            </p:nvSpPr>
            <p:spPr>
              <a:xfrm>
                <a:off x="1255865" y="4246964"/>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5"/>
              <p:cNvSpPr/>
              <p:nvPr/>
            </p:nvSpPr>
            <p:spPr>
              <a:xfrm>
                <a:off x="1201333" y="4246964"/>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5"/>
              <p:cNvSpPr/>
              <p:nvPr/>
            </p:nvSpPr>
            <p:spPr>
              <a:xfrm>
                <a:off x="1146746"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5"/>
              <p:cNvSpPr/>
              <p:nvPr/>
            </p:nvSpPr>
            <p:spPr>
              <a:xfrm>
                <a:off x="1092160"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5"/>
              <p:cNvSpPr/>
              <p:nvPr/>
            </p:nvSpPr>
            <p:spPr>
              <a:xfrm>
                <a:off x="1528744" y="4192432"/>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5"/>
              <p:cNvSpPr/>
              <p:nvPr/>
            </p:nvSpPr>
            <p:spPr>
              <a:xfrm>
                <a:off x="1419589" y="4192432"/>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5"/>
              <p:cNvSpPr/>
              <p:nvPr/>
            </p:nvSpPr>
            <p:spPr>
              <a:xfrm>
                <a:off x="1365038" y="4192432"/>
                <a:ext cx="54568" cy="54550"/>
              </a:xfrm>
              <a:custGeom>
                <a:avLst/>
                <a:gdLst/>
                <a:ahLst/>
                <a:cxnLst/>
                <a:rect l="l" t="t" r="r" b="b"/>
                <a:pathLst>
                  <a:path w="3019"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5"/>
              <p:cNvSpPr/>
              <p:nvPr/>
            </p:nvSpPr>
            <p:spPr>
              <a:xfrm>
                <a:off x="1310452" y="4192432"/>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5"/>
              <p:cNvSpPr/>
              <p:nvPr/>
            </p:nvSpPr>
            <p:spPr>
              <a:xfrm>
                <a:off x="1201333" y="4192432"/>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5"/>
              <p:cNvSpPr/>
              <p:nvPr/>
            </p:nvSpPr>
            <p:spPr>
              <a:xfrm>
                <a:off x="1146746" y="4192432"/>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5"/>
              <p:cNvSpPr/>
              <p:nvPr/>
            </p:nvSpPr>
            <p:spPr>
              <a:xfrm>
                <a:off x="1092160" y="4192432"/>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5"/>
              <p:cNvSpPr/>
              <p:nvPr/>
            </p:nvSpPr>
            <p:spPr>
              <a:xfrm>
                <a:off x="1528744" y="413784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5"/>
              <p:cNvSpPr/>
              <p:nvPr/>
            </p:nvSpPr>
            <p:spPr>
              <a:xfrm>
                <a:off x="1474157" y="413784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5"/>
              <p:cNvSpPr/>
              <p:nvPr/>
            </p:nvSpPr>
            <p:spPr>
              <a:xfrm>
                <a:off x="1419589" y="4137845"/>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5"/>
              <p:cNvSpPr/>
              <p:nvPr/>
            </p:nvSpPr>
            <p:spPr>
              <a:xfrm>
                <a:off x="1365038" y="4137845"/>
                <a:ext cx="54568" cy="54605"/>
              </a:xfrm>
              <a:custGeom>
                <a:avLst/>
                <a:gdLst/>
                <a:ahLst/>
                <a:cxnLst/>
                <a:rect l="l" t="t" r="r" b="b"/>
                <a:pathLst>
                  <a:path w="3019" h="3021"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5"/>
              <p:cNvSpPr/>
              <p:nvPr/>
            </p:nvSpPr>
            <p:spPr>
              <a:xfrm>
                <a:off x="1310452" y="413784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5"/>
              <p:cNvSpPr/>
              <p:nvPr/>
            </p:nvSpPr>
            <p:spPr>
              <a:xfrm>
                <a:off x="1255865" y="413784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5"/>
              <p:cNvSpPr/>
              <p:nvPr/>
            </p:nvSpPr>
            <p:spPr>
              <a:xfrm>
                <a:off x="1201333" y="4137845"/>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5"/>
              <p:cNvSpPr/>
              <p:nvPr/>
            </p:nvSpPr>
            <p:spPr>
              <a:xfrm>
                <a:off x="1146746" y="413784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5"/>
              <p:cNvSpPr/>
              <p:nvPr/>
            </p:nvSpPr>
            <p:spPr>
              <a:xfrm>
                <a:off x="1092160" y="413784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5"/>
              <p:cNvSpPr/>
              <p:nvPr/>
            </p:nvSpPr>
            <p:spPr>
              <a:xfrm>
                <a:off x="1037610" y="413784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5"/>
              <p:cNvSpPr/>
              <p:nvPr/>
            </p:nvSpPr>
            <p:spPr>
              <a:xfrm>
                <a:off x="1474157" y="4083259"/>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5"/>
              <p:cNvSpPr/>
              <p:nvPr/>
            </p:nvSpPr>
            <p:spPr>
              <a:xfrm>
                <a:off x="1419589" y="4083259"/>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5"/>
              <p:cNvSpPr/>
              <p:nvPr/>
            </p:nvSpPr>
            <p:spPr>
              <a:xfrm>
                <a:off x="1310452" y="4083259"/>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5"/>
              <p:cNvSpPr/>
              <p:nvPr/>
            </p:nvSpPr>
            <p:spPr>
              <a:xfrm>
                <a:off x="1146746"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5"/>
              <p:cNvSpPr/>
              <p:nvPr/>
            </p:nvSpPr>
            <p:spPr>
              <a:xfrm>
                <a:off x="1092160"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5"/>
              <p:cNvSpPr/>
              <p:nvPr/>
            </p:nvSpPr>
            <p:spPr>
              <a:xfrm>
                <a:off x="1037610" y="4083259"/>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5"/>
              <p:cNvSpPr/>
              <p:nvPr/>
            </p:nvSpPr>
            <p:spPr>
              <a:xfrm>
                <a:off x="983041" y="4083259"/>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5"/>
              <p:cNvSpPr/>
              <p:nvPr/>
            </p:nvSpPr>
            <p:spPr>
              <a:xfrm>
                <a:off x="1419589" y="4028708"/>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5"/>
              <p:cNvSpPr/>
              <p:nvPr/>
            </p:nvSpPr>
            <p:spPr>
              <a:xfrm>
                <a:off x="1365038" y="4028708"/>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5"/>
              <p:cNvSpPr/>
              <p:nvPr/>
            </p:nvSpPr>
            <p:spPr>
              <a:xfrm>
                <a:off x="1310452" y="4028708"/>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5"/>
              <p:cNvSpPr/>
              <p:nvPr/>
            </p:nvSpPr>
            <p:spPr>
              <a:xfrm>
                <a:off x="1255865" y="4028708"/>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5"/>
              <p:cNvSpPr/>
              <p:nvPr/>
            </p:nvSpPr>
            <p:spPr>
              <a:xfrm>
                <a:off x="1201333" y="4028708"/>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5"/>
              <p:cNvSpPr/>
              <p:nvPr/>
            </p:nvSpPr>
            <p:spPr>
              <a:xfrm>
                <a:off x="1146746" y="4028708"/>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5"/>
              <p:cNvSpPr/>
              <p:nvPr/>
            </p:nvSpPr>
            <p:spPr>
              <a:xfrm>
                <a:off x="983041" y="4028708"/>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5"/>
              <p:cNvSpPr/>
              <p:nvPr/>
            </p:nvSpPr>
            <p:spPr>
              <a:xfrm>
                <a:off x="1365038" y="3974122"/>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5"/>
              <p:cNvSpPr/>
              <p:nvPr/>
            </p:nvSpPr>
            <p:spPr>
              <a:xfrm>
                <a:off x="1201333" y="3974122"/>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5"/>
              <p:cNvSpPr/>
              <p:nvPr/>
            </p:nvSpPr>
            <p:spPr>
              <a:xfrm>
                <a:off x="983041" y="3974122"/>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5"/>
              <p:cNvSpPr/>
              <p:nvPr/>
            </p:nvSpPr>
            <p:spPr>
              <a:xfrm>
                <a:off x="1419589" y="391955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5"/>
              <p:cNvSpPr/>
              <p:nvPr/>
            </p:nvSpPr>
            <p:spPr>
              <a:xfrm>
                <a:off x="1365038" y="3919553"/>
                <a:ext cx="54568" cy="54586"/>
              </a:xfrm>
              <a:custGeom>
                <a:avLst/>
                <a:gdLst/>
                <a:ahLst/>
                <a:cxnLst/>
                <a:rect l="l" t="t" r="r" b="b"/>
                <a:pathLst>
                  <a:path w="3019" h="3020" extrusionOk="0">
                    <a:moveTo>
                      <a:pt x="0" y="0"/>
                    </a:moveTo>
                    <a:lnTo>
                      <a:pt x="0"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5"/>
              <p:cNvSpPr/>
              <p:nvPr/>
            </p:nvSpPr>
            <p:spPr>
              <a:xfrm>
                <a:off x="1201333" y="3919553"/>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5"/>
              <p:cNvSpPr/>
              <p:nvPr/>
            </p:nvSpPr>
            <p:spPr>
              <a:xfrm>
                <a:off x="1146746" y="3919553"/>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3" name="Google Shape;883;p25"/>
          <p:cNvGrpSpPr/>
          <p:nvPr/>
        </p:nvGrpSpPr>
        <p:grpSpPr>
          <a:xfrm>
            <a:off x="5480575" y="649425"/>
            <a:ext cx="178225" cy="178225"/>
            <a:chOff x="6772475" y="3811500"/>
            <a:chExt cx="178225" cy="178225"/>
          </a:xfrm>
        </p:grpSpPr>
        <p:sp>
          <p:nvSpPr>
            <p:cNvPr id="884" name="Google Shape;884;p25"/>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5"/>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5"/>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5"/>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5"/>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25"/>
          <p:cNvSpPr/>
          <p:nvPr/>
        </p:nvSpPr>
        <p:spPr>
          <a:xfrm>
            <a:off x="829591" y="4599928"/>
            <a:ext cx="178225" cy="178225"/>
          </a:xfrm>
          <a:prstGeom prst="rect">
            <a:avLst/>
          </a:prstGeom>
        </p:spPr>
        <p:txBody>
          <a:bodyPr>
            <a:prstTxWarp prst="textPlain">
              <a:avLst/>
            </a:prstTxWarp>
          </a:bodyPr>
          <a:lstStyle/>
          <a:p>
            <a:pPr lvl="0" algn="ctr"/>
            <a:r>
              <a:rPr b="0" i="0">
                <a:ln>
                  <a:noFill/>
                </a:ln>
                <a:solidFill>
                  <a:schemeClr val="lt1"/>
                </a:solidFill>
                <a:latin typeface="Press Start 2P"/>
              </a:rPr>
              <a:t>©</a:t>
            </a:r>
          </a:p>
        </p:txBody>
      </p:sp>
      <p:sp>
        <p:nvSpPr>
          <p:cNvPr id="891" name="Google Shape;891;p25"/>
          <p:cNvSpPr/>
          <p:nvPr/>
        </p:nvSpPr>
        <p:spPr>
          <a:xfrm>
            <a:off x="3208503" y="2460839"/>
            <a:ext cx="2434014" cy="478563"/>
          </a:xfrm>
          <a:prstGeom prst="rect">
            <a:avLst/>
          </a:prstGeom>
        </p:spPr>
        <p:txBody>
          <a:bodyPr>
            <a:prstTxWarp prst="textPlain">
              <a:avLst/>
            </a:prstTxWarp>
          </a:bodyPr>
          <a:lstStyle/>
          <a:p>
            <a:pPr lvl="0" algn="ctr"/>
            <a:r>
              <a:rPr lang="fr-FR" b="1" i="1" dirty="0" err="1">
                <a:ln w="28575" cap="flat" cmpd="sng">
                  <a:solidFill>
                    <a:schemeClr val="accent3"/>
                  </a:solidFill>
                  <a:prstDash val="solid"/>
                  <a:round/>
                  <a:headEnd type="none" w="sm" len="sm"/>
                  <a:tailEnd type="none" w="sm" len="sm"/>
                </a:ln>
                <a:gradFill>
                  <a:gsLst>
                    <a:gs pos="0">
                      <a:schemeClr val="dk2"/>
                    </a:gs>
                    <a:gs pos="25000">
                      <a:schemeClr val="accent2"/>
                    </a:gs>
                    <a:gs pos="41000">
                      <a:schemeClr val="accent1"/>
                    </a:gs>
                    <a:gs pos="66000">
                      <a:srgbClr val="FF3B00"/>
                    </a:gs>
                    <a:gs pos="67000">
                      <a:schemeClr val="accent2"/>
                    </a:gs>
                    <a:gs pos="74000">
                      <a:schemeClr val="dk2"/>
                    </a:gs>
                    <a:gs pos="100000">
                      <a:schemeClr val="lt1"/>
                    </a:gs>
                  </a:gsLst>
                  <a:lin ang="5400700" scaled="0"/>
                </a:gradFill>
                <a:latin typeface="Press Start 2P"/>
              </a:rPr>
              <a:t>Hearthstone</a:t>
            </a:r>
            <a:endParaRPr b="1" i="1" dirty="0">
              <a:ln w="28575" cap="flat" cmpd="sng">
                <a:solidFill>
                  <a:schemeClr val="accent3"/>
                </a:solidFill>
                <a:prstDash val="solid"/>
                <a:round/>
                <a:headEnd type="none" w="sm" len="sm"/>
                <a:tailEnd type="none" w="sm" len="sm"/>
              </a:ln>
              <a:gradFill>
                <a:gsLst>
                  <a:gs pos="0">
                    <a:schemeClr val="dk2"/>
                  </a:gs>
                  <a:gs pos="25000">
                    <a:schemeClr val="accent2"/>
                  </a:gs>
                  <a:gs pos="41000">
                    <a:schemeClr val="accent1"/>
                  </a:gs>
                  <a:gs pos="66000">
                    <a:srgbClr val="FF3B00"/>
                  </a:gs>
                  <a:gs pos="67000">
                    <a:schemeClr val="accent2"/>
                  </a:gs>
                  <a:gs pos="74000">
                    <a:schemeClr val="dk2"/>
                  </a:gs>
                  <a:gs pos="100000">
                    <a:schemeClr val="lt1"/>
                  </a:gs>
                </a:gsLst>
                <a:lin ang="5400700" scaled="0"/>
              </a:gradFill>
              <a:latin typeface="Press Start 2P"/>
            </a:endParaRPr>
          </a:p>
        </p:txBody>
      </p:sp>
      <p:sp>
        <p:nvSpPr>
          <p:cNvPr id="892" name="Google Shape;892;p25"/>
          <p:cNvSpPr/>
          <p:nvPr/>
        </p:nvSpPr>
        <p:spPr>
          <a:xfrm>
            <a:off x="3224000" y="1957825"/>
            <a:ext cx="2814820" cy="425426"/>
          </a:xfrm>
          <a:prstGeom prst="rect">
            <a:avLst/>
          </a:prstGeom>
        </p:spPr>
        <p:txBody>
          <a:bodyPr>
            <a:prstTxWarp prst="textPlain">
              <a:avLst/>
            </a:prstTxWarp>
          </a:bodyPr>
          <a:lstStyle/>
          <a:p>
            <a:pPr lvl="0" algn="ctr"/>
            <a:endParaRPr b="1" i="1" dirty="0">
              <a:ln w="28575" cap="flat" cmpd="sng">
                <a:solidFill>
                  <a:schemeClr val="accent3"/>
                </a:solidFill>
                <a:prstDash val="solid"/>
                <a:round/>
                <a:headEnd type="none" w="sm" len="sm"/>
                <a:tailEnd type="none" w="sm" len="sm"/>
              </a:ln>
              <a:gradFill>
                <a:gsLst>
                  <a:gs pos="0">
                    <a:schemeClr val="dk2"/>
                  </a:gs>
                  <a:gs pos="25000">
                    <a:schemeClr val="accent2"/>
                  </a:gs>
                  <a:gs pos="41000">
                    <a:schemeClr val="accent1"/>
                  </a:gs>
                  <a:gs pos="66000">
                    <a:srgbClr val="FF3B00"/>
                  </a:gs>
                  <a:gs pos="67000">
                    <a:schemeClr val="accent2"/>
                  </a:gs>
                  <a:gs pos="74000">
                    <a:schemeClr val="dk2"/>
                  </a:gs>
                  <a:gs pos="100000">
                    <a:schemeClr val="lt1"/>
                  </a:gs>
                </a:gsLst>
                <a:lin ang="5400700" scaled="0"/>
              </a:gradFill>
              <a:latin typeface="Press Start 2P"/>
            </a:endParaRPr>
          </a:p>
        </p:txBody>
      </p:sp>
      <p:sp>
        <p:nvSpPr>
          <p:cNvPr id="893" name="Google Shape;893;p25"/>
          <p:cNvSpPr/>
          <p:nvPr/>
        </p:nvSpPr>
        <p:spPr>
          <a:xfrm>
            <a:off x="6200486" y="1957822"/>
            <a:ext cx="2223511" cy="425431"/>
          </a:xfrm>
          <a:prstGeom prst="rect">
            <a:avLst/>
          </a:prstGeom>
        </p:spPr>
        <p:txBody>
          <a:bodyPr>
            <a:prstTxWarp prst="textPlain">
              <a:avLst/>
            </a:prstTxWarp>
          </a:bodyPr>
          <a:lstStyle/>
          <a:p>
            <a:pPr lvl="0" algn="ctr"/>
            <a:endParaRPr b="1" i="1" dirty="0">
              <a:ln w="28575" cap="flat" cmpd="sng">
                <a:solidFill>
                  <a:schemeClr val="accent3"/>
                </a:solidFill>
                <a:prstDash val="solid"/>
                <a:round/>
                <a:headEnd type="none" w="sm" len="sm"/>
                <a:tailEnd type="none" w="sm" len="sm"/>
              </a:ln>
              <a:gradFill>
                <a:gsLst>
                  <a:gs pos="0">
                    <a:schemeClr val="dk2"/>
                  </a:gs>
                  <a:gs pos="25000">
                    <a:schemeClr val="accent2"/>
                  </a:gs>
                  <a:gs pos="41000">
                    <a:schemeClr val="accent1"/>
                  </a:gs>
                  <a:gs pos="66000">
                    <a:srgbClr val="FF3B00"/>
                  </a:gs>
                  <a:gs pos="67000">
                    <a:schemeClr val="accent2"/>
                  </a:gs>
                  <a:gs pos="74000">
                    <a:schemeClr val="dk2"/>
                  </a:gs>
                  <a:gs pos="100000">
                    <a:schemeClr val="lt1"/>
                  </a:gs>
                </a:gsLst>
                <a:lin ang="5400700" scaled="0"/>
              </a:gradFill>
              <a:latin typeface="Press Start 2P"/>
            </a:endParaRPr>
          </a:p>
        </p:txBody>
      </p:sp>
      <p:sp>
        <p:nvSpPr>
          <p:cNvPr id="894" name="Google Shape;894;p25"/>
          <p:cNvSpPr/>
          <p:nvPr/>
        </p:nvSpPr>
        <p:spPr>
          <a:xfrm>
            <a:off x="7779125" y="3451125"/>
            <a:ext cx="112500" cy="16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5"/>
          <p:cNvSpPr/>
          <p:nvPr/>
        </p:nvSpPr>
        <p:spPr>
          <a:xfrm>
            <a:off x="7944200" y="3451125"/>
            <a:ext cx="112500" cy="16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 name="Google Shape;896;p25"/>
          <p:cNvGrpSpPr/>
          <p:nvPr/>
        </p:nvGrpSpPr>
        <p:grpSpPr>
          <a:xfrm>
            <a:off x="7619516" y="3343045"/>
            <a:ext cx="600271" cy="545702"/>
            <a:chOff x="983041" y="1749595"/>
            <a:chExt cx="600271" cy="545702"/>
          </a:xfrm>
        </p:grpSpPr>
        <p:sp>
          <p:nvSpPr>
            <p:cNvPr id="897" name="Google Shape;897;p25"/>
            <p:cNvSpPr/>
            <p:nvPr/>
          </p:nvSpPr>
          <p:spPr>
            <a:xfrm>
              <a:off x="1419589" y="2240693"/>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5"/>
            <p:cNvSpPr/>
            <p:nvPr/>
          </p:nvSpPr>
          <p:spPr>
            <a:xfrm>
              <a:off x="1092160" y="2240693"/>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5"/>
            <p:cNvSpPr/>
            <p:nvPr/>
          </p:nvSpPr>
          <p:spPr>
            <a:xfrm>
              <a:off x="1365038" y="2186143"/>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5"/>
            <p:cNvSpPr/>
            <p:nvPr/>
          </p:nvSpPr>
          <p:spPr>
            <a:xfrm>
              <a:off x="1146746" y="2186143"/>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5"/>
            <p:cNvSpPr/>
            <p:nvPr/>
          </p:nvSpPr>
          <p:spPr>
            <a:xfrm>
              <a:off x="1419589" y="2131556"/>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5"/>
            <p:cNvSpPr/>
            <p:nvPr/>
          </p:nvSpPr>
          <p:spPr>
            <a:xfrm>
              <a:off x="1365038" y="2131556"/>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5"/>
            <p:cNvSpPr/>
            <p:nvPr/>
          </p:nvSpPr>
          <p:spPr>
            <a:xfrm>
              <a:off x="1310452" y="2131556"/>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5"/>
            <p:cNvSpPr/>
            <p:nvPr/>
          </p:nvSpPr>
          <p:spPr>
            <a:xfrm>
              <a:off x="1255865" y="213155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5"/>
            <p:cNvSpPr/>
            <p:nvPr/>
          </p:nvSpPr>
          <p:spPr>
            <a:xfrm>
              <a:off x="1201333" y="2131556"/>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5"/>
            <p:cNvSpPr/>
            <p:nvPr/>
          </p:nvSpPr>
          <p:spPr>
            <a:xfrm>
              <a:off x="1146746" y="213155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5"/>
            <p:cNvSpPr/>
            <p:nvPr/>
          </p:nvSpPr>
          <p:spPr>
            <a:xfrm>
              <a:off x="1092160" y="213155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5"/>
            <p:cNvSpPr/>
            <p:nvPr/>
          </p:nvSpPr>
          <p:spPr>
            <a:xfrm>
              <a:off x="1474157" y="207702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5"/>
            <p:cNvSpPr/>
            <p:nvPr/>
          </p:nvSpPr>
          <p:spPr>
            <a:xfrm>
              <a:off x="1419589" y="2077024"/>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5"/>
            <p:cNvSpPr/>
            <p:nvPr/>
          </p:nvSpPr>
          <p:spPr>
            <a:xfrm>
              <a:off x="1365038" y="2077024"/>
              <a:ext cx="54568" cy="54550"/>
            </a:xfrm>
            <a:custGeom>
              <a:avLst/>
              <a:gdLst/>
              <a:ahLst/>
              <a:cxnLst/>
              <a:rect l="l" t="t" r="r" b="b"/>
              <a:pathLst>
                <a:path w="3019" h="3018" extrusionOk="0">
                  <a:moveTo>
                    <a:pt x="0" y="0"/>
                  </a:moveTo>
                  <a:lnTo>
                    <a:pt x="0"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5"/>
            <p:cNvSpPr/>
            <p:nvPr/>
          </p:nvSpPr>
          <p:spPr>
            <a:xfrm>
              <a:off x="1310452" y="207702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5"/>
            <p:cNvSpPr/>
            <p:nvPr/>
          </p:nvSpPr>
          <p:spPr>
            <a:xfrm>
              <a:off x="1201333" y="207702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5"/>
            <p:cNvSpPr/>
            <p:nvPr/>
          </p:nvSpPr>
          <p:spPr>
            <a:xfrm>
              <a:off x="1146746" y="207702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5"/>
            <p:cNvSpPr/>
            <p:nvPr/>
          </p:nvSpPr>
          <p:spPr>
            <a:xfrm>
              <a:off x="1092160" y="207702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5"/>
            <p:cNvSpPr/>
            <p:nvPr/>
          </p:nvSpPr>
          <p:spPr>
            <a:xfrm>
              <a:off x="1037610" y="207702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5"/>
            <p:cNvSpPr/>
            <p:nvPr/>
          </p:nvSpPr>
          <p:spPr>
            <a:xfrm>
              <a:off x="1474157" y="2022437"/>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5"/>
            <p:cNvSpPr/>
            <p:nvPr/>
          </p:nvSpPr>
          <p:spPr>
            <a:xfrm>
              <a:off x="1419589" y="2022437"/>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5"/>
            <p:cNvSpPr/>
            <p:nvPr/>
          </p:nvSpPr>
          <p:spPr>
            <a:xfrm>
              <a:off x="1365038" y="2022437"/>
              <a:ext cx="54568" cy="54550"/>
            </a:xfrm>
            <a:custGeom>
              <a:avLst/>
              <a:gdLst/>
              <a:ahLst/>
              <a:cxnLst/>
              <a:rect l="l" t="t" r="r" b="b"/>
              <a:pathLst>
                <a:path w="3019"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5"/>
            <p:cNvSpPr/>
            <p:nvPr/>
          </p:nvSpPr>
          <p:spPr>
            <a:xfrm>
              <a:off x="1310452" y="2022437"/>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5"/>
            <p:cNvSpPr/>
            <p:nvPr/>
          </p:nvSpPr>
          <p:spPr>
            <a:xfrm>
              <a:off x="1255865" y="2022437"/>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5"/>
            <p:cNvSpPr/>
            <p:nvPr/>
          </p:nvSpPr>
          <p:spPr>
            <a:xfrm>
              <a:off x="1201333" y="2022437"/>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5"/>
            <p:cNvSpPr/>
            <p:nvPr/>
          </p:nvSpPr>
          <p:spPr>
            <a:xfrm>
              <a:off x="1146746" y="2022437"/>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5"/>
            <p:cNvSpPr/>
            <p:nvPr/>
          </p:nvSpPr>
          <p:spPr>
            <a:xfrm>
              <a:off x="1092160" y="2022437"/>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5"/>
            <p:cNvSpPr/>
            <p:nvPr/>
          </p:nvSpPr>
          <p:spPr>
            <a:xfrm>
              <a:off x="1037610" y="2022437"/>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5"/>
            <p:cNvSpPr/>
            <p:nvPr/>
          </p:nvSpPr>
          <p:spPr>
            <a:xfrm>
              <a:off x="1419589" y="1967851"/>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5"/>
            <p:cNvSpPr/>
            <p:nvPr/>
          </p:nvSpPr>
          <p:spPr>
            <a:xfrm>
              <a:off x="1255865" y="1967851"/>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5"/>
            <p:cNvSpPr/>
            <p:nvPr/>
          </p:nvSpPr>
          <p:spPr>
            <a:xfrm>
              <a:off x="1092160" y="1967851"/>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5"/>
            <p:cNvSpPr/>
            <p:nvPr/>
          </p:nvSpPr>
          <p:spPr>
            <a:xfrm>
              <a:off x="1474157" y="1913301"/>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5"/>
            <p:cNvSpPr/>
            <p:nvPr/>
          </p:nvSpPr>
          <p:spPr>
            <a:xfrm>
              <a:off x="1419589" y="1913301"/>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5"/>
            <p:cNvSpPr/>
            <p:nvPr/>
          </p:nvSpPr>
          <p:spPr>
            <a:xfrm>
              <a:off x="1365038" y="1913301"/>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5"/>
            <p:cNvSpPr/>
            <p:nvPr/>
          </p:nvSpPr>
          <p:spPr>
            <a:xfrm>
              <a:off x="1255865" y="1913301"/>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5"/>
            <p:cNvSpPr/>
            <p:nvPr/>
          </p:nvSpPr>
          <p:spPr>
            <a:xfrm>
              <a:off x="1201333" y="1913301"/>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5"/>
            <p:cNvSpPr/>
            <p:nvPr/>
          </p:nvSpPr>
          <p:spPr>
            <a:xfrm>
              <a:off x="1092160" y="1913301"/>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5"/>
            <p:cNvSpPr/>
            <p:nvPr/>
          </p:nvSpPr>
          <p:spPr>
            <a:xfrm>
              <a:off x="1037610" y="1913301"/>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5"/>
            <p:cNvSpPr/>
            <p:nvPr/>
          </p:nvSpPr>
          <p:spPr>
            <a:xfrm>
              <a:off x="1528744" y="185873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5"/>
            <p:cNvSpPr/>
            <p:nvPr/>
          </p:nvSpPr>
          <p:spPr>
            <a:xfrm>
              <a:off x="1474157" y="185873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5"/>
            <p:cNvSpPr/>
            <p:nvPr/>
          </p:nvSpPr>
          <p:spPr>
            <a:xfrm>
              <a:off x="1419589" y="185873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5"/>
            <p:cNvSpPr/>
            <p:nvPr/>
          </p:nvSpPr>
          <p:spPr>
            <a:xfrm>
              <a:off x="1255865" y="185873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5"/>
            <p:cNvSpPr/>
            <p:nvPr/>
          </p:nvSpPr>
          <p:spPr>
            <a:xfrm>
              <a:off x="1092160" y="185873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5"/>
            <p:cNvSpPr/>
            <p:nvPr/>
          </p:nvSpPr>
          <p:spPr>
            <a:xfrm>
              <a:off x="1037610" y="185873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5"/>
            <p:cNvSpPr/>
            <p:nvPr/>
          </p:nvSpPr>
          <p:spPr>
            <a:xfrm>
              <a:off x="983041" y="185873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5"/>
            <p:cNvSpPr/>
            <p:nvPr/>
          </p:nvSpPr>
          <p:spPr>
            <a:xfrm>
              <a:off x="1528744" y="1804146"/>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5"/>
            <p:cNvSpPr/>
            <p:nvPr/>
          </p:nvSpPr>
          <p:spPr>
            <a:xfrm>
              <a:off x="1365038" y="1804146"/>
              <a:ext cx="54568" cy="54587"/>
            </a:xfrm>
            <a:custGeom>
              <a:avLst/>
              <a:gdLst/>
              <a:ahLst/>
              <a:cxnLst/>
              <a:rect l="l" t="t" r="r" b="b"/>
              <a:pathLst>
                <a:path w="3019" h="3020"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5"/>
            <p:cNvSpPr/>
            <p:nvPr/>
          </p:nvSpPr>
          <p:spPr>
            <a:xfrm>
              <a:off x="1310452" y="1804146"/>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5"/>
            <p:cNvSpPr/>
            <p:nvPr/>
          </p:nvSpPr>
          <p:spPr>
            <a:xfrm>
              <a:off x="1201333" y="1804146"/>
              <a:ext cx="54550" cy="54587"/>
            </a:xfrm>
            <a:custGeom>
              <a:avLst/>
              <a:gdLst/>
              <a:ahLst/>
              <a:cxnLst/>
              <a:rect l="l" t="t" r="r" b="b"/>
              <a:pathLst>
                <a:path w="3018" h="3020"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5"/>
            <p:cNvSpPr/>
            <p:nvPr/>
          </p:nvSpPr>
          <p:spPr>
            <a:xfrm>
              <a:off x="1146746" y="1804146"/>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5"/>
            <p:cNvSpPr/>
            <p:nvPr/>
          </p:nvSpPr>
          <p:spPr>
            <a:xfrm>
              <a:off x="983041" y="1804146"/>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5"/>
            <p:cNvSpPr/>
            <p:nvPr/>
          </p:nvSpPr>
          <p:spPr>
            <a:xfrm>
              <a:off x="1528744" y="174959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5"/>
            <p:cNvSpPr/>
            <p:nvPr/>
          </p:nvSpPr>
          <p:spPr>
            <a:xfrm>
              <a:off x="1419589" y="1749595"/>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5"/>
            <p:cNvSpPr/>
            <p:nvPr/>
          </p:nvSpPr>
          <p:spPr>
            <a:xfrm>
              <a:off x="1365038" y="1749595"/>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5"/>
            <p:cNvSpPr/>
            <p:nvPr/>
          </p:nvSpPr>
          <p:spPr>
            <a:xfrm>
              <a:off x="1146746" y="174959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5"/>
            <p:cNvSpPr/>
            <p:nvPr/>
          </p:nvSpPr>
          <p:spPr>
            <a:xfrm>
              <a:off x="1092160" y="174959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5"/>
            <p:cNvSpPr/>
            <p:nvPr/>
          </p:nvSpPr>
          <p:spPr>
            <a:xfrm>
              <a:off x="983041" y="1749595"/>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25"/>
          <p:cNvGrpSpPr/>
          <p:nvPr/>
        </p:nvGrpSpPr>
        <p:grpSpPr>
          <a:xfrm>
            <a:off x="3946225" y="4442088"/>
            <a:ext cx="1252525" cy="322800"/>
            <a:chOff x="3946225" y="4442088"/>
            <a:chExt cx="1252525" cy="322800"/>
          </a:xfrm>
        </p:grpSpPr>
        <p:grpSp>
          <p:nvGrpSpPr>
            <p:cNvPr id="955" name="Google Shape;955;p25"/>
            <p:cNvGrpSpPr/>
            <p:nvPr/>
          </p:nvGrpSpPr>
          <p:grpSpPr>
            <a:xfrm>
              <a:off x="4386225" y="4442088"/>
              <a:ext cx="372525" cy="322800"/>
              <a:chOff x="4386225" y="4090138"/>
              <a:chExt cx="372525" cy="322800"/>
            </a:xfrm>
          </p:grpSpPr>
          <p:sp>
            <p:nvSpPr>
              <p:cNvPr id="956" name="Google Shape;956;p25"/>
              <p:cNvSpPr/>
              <p:nvPr/>
            </p:nvSpPr>
            <p:spPr>
              <a:xfrm>
                <a:off x="471797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5"/>
              <p:cNvSpPr/>
              <p:nvPr/>
            </p:nvSpPr>
            <p:spPr>
              <a:xfrm>
                <a:off x="4551150" y="4371213"/>
                <a:ext cx="41725" cy="41725"/>
              </a:xfrm>
              <a:custGeom>
                <a:avLst/>
                <a:gdLst/>
                <a:ahLst/>
                <a:cxnLst/>
                <a:rect l="l" t="t" r="r" b="b"/>
                <a:pathLst>
                  <a:path w="1669" h="1669" extrusionOk="0">
                    <a:moveTo>
                      <a:pt x="0" y="0"/>
                    </a:moveTo>
                    <a:lnTo>
                      <a:pt x="0" y="1668"/>
                    </a:lnTo>
                    <a:lnTo>
                      <a:pt x="1668" y="1668"/>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5"/>
              <p:cNvSpPr/>
              <p:nvPr/>
            </p:nvSpPr>
            <p:spPr>
              <a:xfrm>
                <a:off x="4426975"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5"/>
              <p:cNvSpPr/>
              <p:nvPr/>
            </p:nvSpPr>
            <p:spPr>
              <a:xfrm>
                <a:off x="4592850"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5"/>
              <p:cNvSpPr/>
              <p:nvPr/>
            </p:nvSpPr>
            <p:spPr>
              <a:xfrm>
                <a:off x="4634550"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5"/>
              <p:cNvSpPr/>
              <p:nvPr/>
            </p:nvSpPr>
            <p:spPr>
              <a:xfrm>
                <a:off x="4467725"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5"/>
              <p:cNvSpPr/>
              <p:nvPr/>
            </p:nvSpPr>
            <p:spPr>
              <a:xfrm>
                <a:off x="4467725"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5"/>
              <p:cNvSpPr/>
              <p:nvPr/>
            </p:nvSpPr>
            <p:spPr>
              <a:xfrm>
                <a:off x="4634550"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5"/>
              <p:cNvSpPr/>
              <p:nvPr/>
            </p:nvSpPr>
            <p:spPr>
              <a:xfrm>
                <a:off x="4551150" y="4173563"/>
                <a:ext cx="41725" cy="40775"/>
              </a:xfrm>
              <a:custGeom>
                <a:avLst/>
                <a:gdLst/>
                <a:ahLst/>
                <a:cxnLst/>
                <a:rect l="l" t="t" r="r" b="b"/>
                <a:pathLst>
                  <a:path w="1669" h="1631" extrusionOk="0">
                    <a:moveTo>
                      <a:pt x="0" y="0"/>
                    </a:moveTo>
                    <a:lnTo>
                      <a:pt x="0" y="1630"/>
                    </a:lnTo>
                    <a:lnTo>
                      <a:pt x="1668" y="1630"/>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5"/>
              <p:cNvSpPr/>
              <p:nvPr/>
            </p:nvSpPr>
            <p:spPr>
              <a:xfrm>
                <a:off x="442697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5"/>
              <p:cNvSpPr/>
              <p:nvPr/>
            </p:nvSpPr>
            <p:spPr>
              <a:xfrm>
                <a:off x="45094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5"/>
              <p:cNvSpPr/>
              <p:nvPr/>
            </p:nvSpPr>
            <p:spPr>
              <a:xfrm>
                <a:off x="446773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5"/>
              <p:cNvSpPr/>
              <p:nvPr/>
            </p:nvSpPr>
            <p:spPr>
              <a:xfrm>
                <a:off x="455162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5"/>
              <p:cNvSpPr/>
              <p:nvPr/>
            </p:nvSpPr>
            <p:spPr>
              <a:xfrm>
                <a:off x="463410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5"/>
              <p:cNvSpPr/>
              <p:nvPr/>
            </p:nvSpPr>
            <p:spPr>
              <a:xfrm>
                <a:off x="459238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5"/>
              <p:cNvSpPr/>
              <p:nvPr/>
            </p:nvSpPr>
            <p:spPr>
              <a:xfrm>
                <a:off x="46753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5"/>
              <p:cNvSpPr/>
              <p:nvPr/>
            </p:nvSpPr>
            <p:spPr>
              <a:xfrm>
                <a:off x="471797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5"/>
              <p:cNvSpPr/>
              <p:nvPr/>
            </p:nvSpPr>
            <p:spPr>
              <a:xfrm>
                <a:off x="438622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5"/>
              <p:cNvSpPr/>
              <p:nvPr/>
            </p:nvSpPr>
            <p:spPr>
              <a:xfrm>
                <a:off x="438622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5"/>
              <p:cNvSpPr/>
              <p:nvPr/>
            </p:nvSpPr>
            <p:spPr>
              <a:xfrm>
                <a:off x="450945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5"/>
              <p:cNvSpPr/>
              <p:nvPr/>
            </p:nvSpPr>
            <p:spPr>
              <a:xfrm>
                <a:off x="446773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5"/>
              <p:cNvSpPr/>
              <p:nvPr/>
            </p:nvSpPr>
            <p:spPr>
              <a:xfrm>
                <a:off x="4551625"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5"/>
              <p:cNvSpPr/>
              <p:nvPr/>
            </p:nvSpPr>
            <p:spPr>
              <a:xfrm>
                <a:off x="463410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5"/>
              <p:cNvSpPr/>
              <p:nvPr/>
            </p:nvSpPr>
            <p:spPr>
              <a:xfrm>
                <a:off x="459238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5"/>
              <p:cNvSpPr/>
              <p:nvPr/>
            </p:nvSpPr>
            <p:spPr>
              <a:xfrm>
                <a:off x="4509450"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5"/>
              <p:cNvSpPr/>
              <p:nvPr/>
            </p:nvSpPr>
            <p:spPr>
              <a:xfrm>
                <a:off x="4551625"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5"/>
              <p:cNvSpPr/>
              <p:nvPr/>
            </p:nvSpPr>
            <p:spPr>
              <a:xfrm>
                <a:off x="4592388"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25"/>
            <p:cNvGrpSpPr/>
            <p:nvPr/>
          </p:nvGrpSpPr>
          <p:grpSpPr>
            <a:xfrm>
              <a:off x="4826225" y="4442088"/>
              <a:ext cx="372525" cy="322800"/>
              <a:chOff x="4826225" y="4090138"/>
              <a:chExt cx="372525" cy="322800"/>
            </a:xfrm>
          </p:grpSpPr>
          <p:sp>
            <p:nvSpPr>
              <p:cNvPr id="984" name="Google Shape;984;p25"/>
              <p:cNvSpPr/>
              <p:nvPr/>
            </p:nvSpPr>
            <p:spPr>
              <a:xfrm>
                <a:off x="515797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5"/>
              <p:cNvSpPr/>
              <p:nvPr/>
            </p:nvSpPr>
            <p:spPr>
              <a:xfrm>
                <a:off x="4991150" y="4371213"/>
                <a:ext cx="41725" cy="41725"/>
              </a:xfrm>
              <a:custGeom>
                <a:avLst/>
                <a:gdLst/>
                <a:ahLst/>
                <a:cxnLst/>
                <a:rect l="l" t="t" r="r" b="b"/>
                <a:pathLst>
                  <a:path w="1669" h="1669" extrusionOk="0">
                    <a:moveTo>
                      <a:pt x="0" y="0"/>
                    </a:moveTo>
                    <a:lnTo>
                      <a:pt x="0" y="1668"/>
                    </a:lnTo>
                    <a:lnTo>
                      <a:pt x="1668" y="1668"/>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5"/>
              <p:cNvSpPr/>
              <p:nvPr/>
            </p:nvSpPr>
            <p:spPr>
              <a:xfrm>
                <a:off x="4866975"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5"/>
              <p:cNvSpPr/>
              <p:nvPr/>
            </p:nvSpPr>
            <p:spPr>
              <a:xfrm>
                <a:off x="5032850"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5"/>
              <p:cNvSpPr/>
              <p:nvPr/>
            </p:nvSpPr>
            <p:spPr>
              <a:xfrm>
                <a:off x="5074550"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5"/>
              <p:cNvSpPr/>
              <p:nvPr/>
            </p:nvSpPr>
            <p:spPr>
              <a:xfrm>
                <a:off x="4907725"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5"/>
              <p:cNvSpPr/>
              <p:nvPr/>
            </p:nvSpPr>
            <p:spPr>
              <a:xfrm>
                <a:off x="4991150" y="4173563"/>
                <a:ext cx="41725" cy="40775"/>
              </a:xfrm>
              <a:custGeom>
                <a:avLst/>
                <a:gdLst/>
                <a:ahLst/>
                <a:cxnLst/>
                <a:rect l="l" t="t" r="r" b="b"/>
                <a:pathLst>
                  <a:path w="1669" h="1631" extrusionOk="0">
                    <a:moveTo>
                      <a:pt x="0" y="0"/>
                    </a:moveTo>
                    <a:lnTo>
                      <a:pt x="0" y="1630"/>
                    </a:lnTo>
                    <a:lnTo>
                      <a:pt x="1668" y="1630"/>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5"/>
              <p:cNvSpPr/>
              <p:nvPr/>
            </p:nvSpPr>
            <p:spPr>
              <a:xfrm>
                <a:off x="486697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5"/>
              <p:cNvSpPr/>
              <p:nvPr/>
            </p:nvSpPr>
            <p:spPr>
              <a:xfrm>
                <a:off x="51153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5"/>
              <p:cNvSpPr/>
              <p:nvPr/>
            </p:nvSpPr>
            <p:spPr>
              <a:xfrm>
                <a:off x="515797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5"/>
              <p:cNvSpPr/>
              <p:nvPr/>
            </p:nvSpPr>
            <p:spPr>
              <a:xfrm>
                <a:off x="482622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5"/>
              <p:cNvSpPr/>
              <p:nvPr/>
            </p:nvSpPr>
            <p:spPr>
              <a:xfrm>
                <a:off x="482622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5"/>
              <p:cNvSpPr/>
              <p:nvPr/>
            </p:nvSpPr>
            <p:spPr>
              <a:xfrm>
                <a:off x="490773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5"/>
              <p:cNvSpPr/>
              <p:nvPr/>
            </p:nvSpPr>
            <p:spPr>
              <a:xfrm>
                <a:off x="507410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5"/>
              <p:cNvSpPr/>
              <p:nvPr/>
            </p:nvSpPr>
            <p:spPr>
              <a:xfrm>
                <a:off x="4949450"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5"/>
              <p:cNvSpPr/>
              <p:nvPr/>
            </p:nvSpPr>
            <p:spPr>
              <a:xfrm>
                <a:off x="5032388"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5"/>
              <p:cNvSpPr/>
              <p:nvPr/>
            </p:nvSpPr>
            <p:spPr>
              <a:xfrm>
                <a:off x="5074550"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5"/>
              <p:cNvSpPr/>
              <p:nvPr/>
            </p:nvSpPr>
            <p:spPr>
              <a:xfrm>
                <a:off x="4907725"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25"/>
            <p:cNvGrpSpPr/>
            <p:nvPr/>
          </p:nvGrpSpPr>
          <p:grpSpPr>
            <a:xfrm>
              <a:off x="3946225" y="4442088"/>
              <a:ext cx="372525" cy="322800"/>
              <a:chOff x="3946225" y="4090138"/>
              <a:chExt cx="372525" cy="322800"/>
            </a:xfrm>
          </p:grpSpPr>
          <p:sp>
            <p:nvSpPr>
              <p:cNvPr id="1003" name="Google Shape;1003;p25"/>
              <p:cNvSpPr/>
              <p:nvPr/>
            </p:nvSpPr>
            <p:spPr>
              <a:xfrm>
                <a:off x="427797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5"/>
              <p:cNvSpPr/>
              <p:nvPr/>
            </p:nvSpPr>
            <p:spPr>
              <a:xfrm>
                <a:off x="4111150" y="4371213"/>
                <a:ext cx="41725" cy="41725"/>
              </a:xfrm>
              <a:custGeom>
                <a:avLst/>
                <a:gdLst/>
                <a:ahLst/>
                <a:cxnLst/>
                <a:rect l="l" t="t" r="r" b="b"/>
                <a:pathLst>
                  <a:path w="1669" h="1669" extrusionOk="0">
                    <a:moveTo>
                      <a:pt x="0" y="0"/>
                    </a:moveTo>
                    <a:lnTo>
                      <a:pt x="0" y="1668"/>
                    </a:lnTo>
                    <a:lnTo>
                      <a:pt x="1668" y="1668"/>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5"/>
              <p:cNvSpPr/>
              <p:nvPr/>
            </p:nvSpPr>
            <p:spPr>
              <a:xfrm>
                <a:off x="3986975"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5"/>
              <p:cNvSpPr/>
              <p:nvPr/>
            </p:nvSpPr>
            <p:spPr>
              <a:xfrm>
                <a:off x="4152850"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5"/>
              <p:cNvSpPr/>
              <p:nvPr/>
            </p:nvSpPr>
            <p:spPr>
              <a:xfrm>
                <a:off x="4194550"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5"/>
              <p:cNvSpPr/>
              <p:nvPr/>
            </p:nvSpPr>
            <p:spPr>
              <a:xfrm>
                <a:off x="4027725"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5"/>
              <p:cNvSpPr/>
              <p:nvPr/>
            </p:nvSpPr>
            <p:spPr>
              <a:xfrm>
                <a:off x="4027725"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5"/>
              <p:cNvSpPr/>
              <p:nvPr/>
            </p:nvSpPr>
            <p:spPr>
              <a:xfrm>
                <a:off x="4194550"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5"/>
              <p:cNvSpPr/>
              <p:nvPr/>
            </p:nvSpPr>
            <p:spPr>
              <a:xfrm>
                <a:off x="4111150" y="4173563"/>
                <a:ext cx="41725" cy="40775"/>
              </a:xfrm>
              <a:custGeom>
                <a:avLst/>
                <a:gdLst/>
                <a:ahLst/>
                <a:cxnLst/>
                <a:rect l="l" t="t" r="r" b="b"/>
                <a:pathLst>
                  <a:path w="1669" h="1631" extrusionOk="0">
                    <a:moveTo>
                      <a:pt x="0" y="0"/>
                    </a:moveTo>
                    <a:lnTo>
                      <a:pt x="0" y="1630"/>
                    </a:lnTo>
                    <a:lnTo>
                      <a:pt x="1668" y="1630"/>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5"/>
              <p:cNvSpPr/>
              <p:nvPr/>
            </p:nvSpPr>
            <p:spPr>
              <a:xfrm>
                <a:off x="398697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5"/>
              <p:cNvSpPr/>
              <p:nvPr/>
            </p:nvSpPr>
            <p:spPr>
              <a:xfrm>
                <a:off x="40694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5"/>
              <p:cNvSpPr/>
              <p:nvPr/>
            </p:nvSpPr>
            <p:spPr>
              <a:xfrm>
                <a:off x="402773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5"/>
              <p:cNvSpPr/>
              <p:nvPr/>
            </p:nvSpPr>
            <p:spPr>
              <a:xfrm>
                <a:off x="411162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5"/>
              <p:cNvSpPr/>
              <p:nvPr/>
            </p:nvSpPr>
            <p:spPr>
              <a:xfrm>
                <a:off x="419410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5"/>
              <p:cNvSpPr/>
              <p:nvPr/>
            </p:nvSpPr>
            <p:spPr>
              <a:xfrm>
                <a:off x="415238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5"/>
              <p:cNvSpPr/>
              <p:nvPr/>
            </p:nvSpPr>
            <p:spPr>
              <a:xfrm>
                <a:off x="42353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5"/>
              <p:cNvSpPr/>
              <p:nvPr/>
            </p:nvSpPr>
            <p:spPr>
              <a:xfrm>
                <a:off x="427797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5"/>
              <p:cNvSpPr/>
              <p:nvPr/>
            </p:nvSpPr>
            <p:spPr>
              <a:xfrm>
                <a:off x="394622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5"/>
              <p:cNvSpPr/>
              <p:nvPr/>
            </p:nvSpPr>
            <p:spPr>
              <a:xfrm>
                <a:off x="394622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5"/>
              <p:cNvSpPr/>
              <p:nvPr/>
            </p:nvSpPr>
            <p:spPr>
              <a:xfrm>
                <a:off x="406945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5"/>
              <p:cNvSpPr/>
              <p:nvPr/>
            </p:nvSpPr>
            <p:spPr>
              <a:xfrm>
                <a:off x="402773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5"/>
              <p:cNvSpPr/>
              <p:nvPr/>
            </p:nvSpPr>
            <p:spPr>
              <a:xfrm>
                <a:off x="4111625"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5"/>
              <p:cNvSpPr/>
              <p:nvPr/>
            </p:nvSpPr>
            <p:spPr>
              <a:xfrm>
                <a:off x="419410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5"/>
              <p:cNvSpPr/>
              <p:nvPr/>
            </p:nvSpPr>
            <p:spPr>
              <a:xfrm>
                <a:off x="415238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5"/>
              <p:cNvSpPr/>
              <p:nvPr/>
            </p:nvSpPr>
            <p:spPr>
              <a:xfrm>
                <a:off x="4069450"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5"/>
              <p:cNvSpPr/>
              <p:nvPr/>
            </p:nvSpPr>
            <p:spPr>
              <a:xfrm>
                <a:off x="4111625"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5"/>
              <p:cNvSpPr/>
              <p:nvPr/>
            </p:nvSpPr>
            <p:spPr>
              <a:xfrm>
                <a:off x="4152388"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5"/>
              <p:cNvSpPr/>
              <p:nvPr/>
            </p:nvSpPr>
            <p:spPr>
              <a:xfrm>
                <a:off x="3986975"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5"/>
              <p:cNvSpPr/>
              <p:nvPr/>
            </p:nvSpPr>
            <p:spPr>
              <a:xfrm>
                <a:off x="4069450"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5"/>
              <p:cNvSpPr/>
              <p:nvPr/>
            </p:nvSpPr>
            <p:spPr>
              <a:xfrm>
                <a:off x="4027738"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5"/>
              <p:cNvSpPr/>
              <p:nvPr/>
            </p:nvSpPr>
            <p:spPr>
              <a:xfrm>
                <a:off x="4111625"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5"/>
              <p:cNvSpPr/>
              <p:nvPr/>
            </p:nvSpPr>
            <p:spPr>
              <a:xfrm>
                <a:off x="4194100"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5"/>
              <p:cNvSpPr/>
              <p:nvPr/>
            </p:nvSpPr>
            <p:spPr>
              <a:xfrm>
                <a:off x="4152388"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5"/>
              <p:cNvSpPr/>
              <p:nvPr/>
            </p:nvSpPr>
            <p:spPr>
              <a:xfrm>
                <a:off x="4235350"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5"/>
              <p:cNvSpPr/>
              <p:nvPr/>
            </p:nvSpPr>
            <p:spPr>
              <a:xfrm>
                <a:off x="3986975"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5"/>
              <p:cNvSpPr/>
              <p:nvPr/>
            </p:nvSpPr>
            <p:spPr>
              <a:xfrm>
                <a:off x="4069450"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5"/>
              <p:cNvSpPr/>
              <p:nvPr/>
            </p:nvSpPr>
            <p:spPr>
              <a:xfrm>
                <a:off x="4027738"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5"/>
              <p:cNvSpPr/>
              <p:nvPr/>
            </p:nvSpPr>
            <p:spPr>
              <a:xfrm>
                <a:off x="4111625"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5"/>
              <p:cNvSpPr/>
              <p:nvPr/>
            </p:nvSpPr>
            <p:spPr>
              <a:xfrm>
                <a:off x="4194100"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5"/>
              <p:cNvSpPr/>
              <p:nvPr/>
            </p:nvSpPr>
            <p:spPr>
              <a:xfrm>
                <a:off x="4152388"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5"/>
              <p:cNvSpPr/>
              <p:nvPr/>
            </p:nvSpPr>
            <p:spPr>
              <a:xfrm>
                <a:off x="4235350"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5"/>
              <p:cNvSpPr/>
              <p:nvPr/>
            </p:nvSpPr>
            <p:spPr>
              <a:xfrm>
                <a:off x="4027738" y="413181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5"/>
              <p:cNvSpPr/>
              <p:nvPr/>
            </p:nvSpPr>
            <p:spPr>
              <a:xfrm>
                <a:off x="4194100" y="413181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16221D70-30FD-4DF6-0628-F9383A469EC5}"/>
              </a:ext>
            </a:extLst>
          </p:cNvPr>
          <p:cNvSpPr>
            <a:spLocks noGrp="1"/>
          </p:cNvSpPr>
          <p:nvPr>
            <p:ph type="body" idx="1"/>
          </p:nvPr>
        </p:nvSpPr>
        <p:spPr>
          <a:xfrm>
            <a:off x="422539" y="1152474"/>
            <a:ext cx="3391177" cy="4958393"/>
          </a:xfrm>
        </p:spPr>
        <p:txBody>
          <a:bodyPr/>
          <a:lstStyle/>
          <a:p>
            <a:r>
              <a:rPr lang="fr-FR" sz="1800" dirty="0">
                <a:solidFill>
                  <a:schemeClr val="accent4"/>
                </a:solidFill>
                <a:latin typeface="Calibri" panose="020F0502020204030204" pitchFamily="34" charset="0"/>
              </a:rPr>
              <a:t>C’est la phase ou le joueur a </a:t>
            </a:r>
            <a:r>
              <a:rPr lang="fr-FR" sz="1800" b="0" i="0" dirty="0">
                <a:solidFill>
                  <a:schemeClr val="accent4"/>
                </a:solidFill>
                <a:effectLst/>
                <a:latin typeface="Calibri" panose="020F0502020204030204" pitchFamily="34" charset="0"/>
              </a:rPr>
              <a:t>la possibilité d’acheter des créatures, les vendre et les placer sur son </a:t>
            </a:r>
            <a:r>
              <a:rPr lang="fr-FR" sz="1800" b="0" i="0" dirty="0" err="1">
                <a:solidFill>
                  <a:schemeClr val="accent4"/>
                </a:solidFill>
                <a:effectLst/>
                <a:latin typeface="Calibri" panose="020F0502020204030204" pitchFamily="34" charset="0"/>
              </a:rPr>
              <a:t>board</a:t>
            </a:r>
            <a:r>
              <a:rPr lang="fr-FR" sz="1800" b="0" i="0" dirty="0">
                <a:solidFill>
                  <a:schemeClr val="accent4"/>
                </a:solidFill>
                <a:effectLst/>
                <a:latin typeface="Calibri" panose="020F0502020204030204" pitchFamily="34" charset="0"/>
              </a:rPr>
              <a:t>, d’augmenter son niveau de taverne, changer la disponibilité des créatures de la taverne ou de la bloquer pour acheter au prochain tour. Ainsi que la possibilité d’utiliser son pouvoir de champion pendant cette phase. </a:t>
            </a:r>
            <a:endParaRPr lang="fr-FR" dirty="0">
              <a:solidFill>
                <a:schemeClr val="accent4"/>
              </a:solidFill>
            </a:endParaRPr>
          </a:p>
        </p:txBody>
      </p:sp>
      <p:sp>
        <p:nvSpPr>
          <p:cNvPr id="3" name="Titre 2">
            <a:extLst>
              <a:ext uri="{FF2B5EF4-FFF2-40B4-BE49-F238E27FC236}">
                <a16:creationId xmlns:a16="http://schemas.microsoft.com/office/drawing/2014/main" id="{A0FCCFD3-6CBF-25F9-2C15-155CEE7A2A8D}"/>
              </a:ext>
            </a:extLst>
          </p:cNvPr>
          <p:cNvSpPr>
            <a:spLocks noGrp="1"/>
          </p:cNvSpPr>
          <p:nvPr>
            <p:ph type="title"/>
          </p:nvPr>
        </p:nvSpPr>
        <p:spPr/>
        <p:txBody>
          <a:bodyPr/>
          <a:lstStyle/>
          <a:p>
            <a:r>
              <a:rPr lang="fr-FR" dirty="0"/>
              <a:t>Etape 3: Préparation</a:t>
            </a:r>
          </a:p>
        </p:txBody>
      </p:sp>
      <p:pic>
        <p:nvPicPr>
          <p:cNvPr id="5" name="Image 4">
            <a:extLst>
              <a:ext uri="{FF2B5EF4-FFF2-40B4-BE49-F238E27FC236}">
                <a16:creationId xmlns:a16="http://schemas.microsoft.com/office/drawing/2014/main" id="{63A99E4D-2EFD-D021-CCBA-B852AC7F6318}"/>
              </a:ext>
            </a:extLst>
          </p:cNvPr>
          <p:cNvPicPr>
            <a:picLocks noChangeAspect="1"/>
          </p:cNvPicPr>
          <p:nvPr/>
        </p:nvPicPr>
        <p:blipFill>
          <a:blip r:embed="rId2"/>
          <a:stretch>
            <a:fillRect/>
          </a:stretch>
        </p:blipFill>
        <p:spPr>
          <a:xfrm>
            <a:off x="4047893" y="1152475"/>
            <a:ext cx="4673568" cy="3656682"/>
          </a:xfrm>
          <a:prstGeom prst="rect">
            <a:avLst/>
          </a:prstGeom>
        </p:spPr>
      </p:pic>
    </p:spTree>
    <p:extLst>
      <p:ext uri="{BB962C8B-B14F-4D97-AF65-F5344CB8AC3E}">
        <p14:creationId xmlns:p14="http://schemas.microsoft.com/office/powerpoint/2010/main" val="393286849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E4DEADBF-6F8D-D6CE-BB60-842F9E442969}"/>
              </a:ext>
            </a:extLst>
          </p:cNvPr>
          <p:cNvSpPr>
            <a:spLocks noGrp="1"/>
          </p:cNvSpPr>
          <p:nvPr>
            <p:ph type="body" idx="1"/>
          </p:nvPr>
        </p:nvSpPr>
        <p:spPr/>
        <p:txBody>
          <a:bodyPr/>
          <a:lstStyle/>
          <a:p>
            <a:pPr marL="139700" indent="0">
              <a:buNone/>
            </a:pPr>
            <a:endParaRPr lang="fr-FR" dirty="0"/>
          </a:p>
        </p:txBody>
      </p:sp>
      <p:sp>
        <p:nvSpPr>
          <p:cNvPr id="3" name="Titre 2">
            <a:extLst>
              <a:ext uri="{FF2B5EF4-FFF2-40B4-BE49-F238E27FC236}">
                <a16:creationId xmlns:a16="http://schemas.microsoft.com/office/drawing/2014/main" id="{89F618E0-4B5C-A790-DA25-D8F8FEEA43C1}"/>
              </a:ext>
            </a:extLst>
          </p:cNvPr>
          <p:cNvSpPr>
            <a:spLocks noGrp="1"/>
          </p:cNvSpPr>
          <p:nvPr>
            <p:ph type="title"/>
          </p:nvPr>
        </p:nvSpPr>
        <p:spPr/>
        <p:txBody>
          <a:bodyPr/>
          <a:lstStyle/>
          <a:p>
            <a:r>
              <a:rPr lang="fr-FR" dirty="0"/>
              <a:t>Etape 4: Les </a:t>
            </a:r>
            <a:r>
              <a:rPr lang="fr-FR" dirty="0" err="1"/>
              <a:t>dégats</a:t>
            </a:r>
            <a:endParaRPr lang="fr-FR" dirty="0"/>
          </a:p>
        </p:txBody>
      </p:sp>
      <p:pic>
        <p:nvPicPr>
          <p:cNvPr id="5" name="Image 4">
            <a:extLst>
              <a:ext uri="{FF2B5EF4-FFF2-40B4-BE49-F238E27FC236}">
                <a16:creationId xmlns:a16="http://schemas.microsoft.com/office/drawing/2014/main" id="{B446ED08-6748-A49D-10DA-B1CFA1287A15}"/>
              </a:ext>
            </a:extLst>
          </p:cNvPr>
          <p:cNvPicPr>
            <a:picLocks noChangeAspect="1"/>
          </p:cNvPicPr>
          <p:nvPr/>
        </p:nvPicPr>
        <p:blipFill>
          <a:blip r:embed="rId2"/>
          <a:stretch>
            <a:fillRect/>
          </a:stretch>
        </p:blipFill>
        <p:spPr>
          <a:xfrm>
            <a:off x="412595" y="1152475"/>
            <a:ext cx="8428829" cy="3758290"/>
          </a:xfrm>
          <a:prstGeom prst="rect">
            <a:avLst/>
          </a:prstGeom>
        </p:spPr>
      </p:pic>
    </p:spTree>
    <p:extLst>
      <p:ext uri="{BB962C8B-B14F-4D97-AF65-F5344CB8AC3E}">
        <p14:creationId xmlns:p14="http://schemas.microsoft.com/office/powerpoint/2010/main" val="423603881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9EA7D66-A572-B889-167D-3E389BB13299}"/>
              </a:ext>
            </a:extLst>
          </p:cNvPr>
          <p:cNvSpPr>
            <a:spLocks noGrp="1"/>
          </p:cNvSpPr>
          <p:nvPr>
            <p:ph type="body" idx="1"/>
          </p:nvPr>
        </p:nvSpPr>
        <p:spPr/>
        <p:txBody>
          <a:bodyPr/>
          <a:lstStyle/>
          <a:p>
            <a:r>
              <a:rPr lang="fr-FR" sz="2800" b="0" i="0" dirty="0">
                <a:solidFill>
                  <a:schemeClr val="accent4"/>
                </a:solidFill>
                <a:effectLst/>
                <a:latin typeface="Calibri" panose="020F0502020204030204" pitchFamily="34" charset="0"/>
              </a:rPr>
              <a:t>On regarde la position de chaque joueur et on leur attribut des récompenses en fonction de leur place. En plus de cela, les 4 premiers joueurs gagneront du score et les 4 derniers en perdront. </a:t>
            </a:r>
            <a:endParaRPr lang="fr-FR" sz="2800" dirty="0">
              <a:solidFill>
                <a:schemeClr val="accent4"/>
              </a:solidFill>
            </a:endParaRPr>
          </a:p>
        </p:txBody>
      </p:sp>
      <p:sp>
        <p:nvSpPr>
          <p:cNvPr id="3" name="Titre 2">
            <a:extLst>
              <a:ext uri="{FF2B5EF4-FFF2-40B4-BE49-F238E27FC236}">
                <a16:creationId xmlns:a16="http://schemas.microsoft.com/office/drawing/2014/main" id="{58A83280-29E7-9583-F162-4E6BD1A09D5F}"/>
              </a:ext>
            </a:extLst>
          </p:cNvPr>
          <p:cNvSpPr>
            <a:spLocks noGrp="1"/>
          </p:cNvSpPr>
          <p:nvPr>
            <p:ph type="title"/>
          </p:nvPr>
        </p:nvSpPr>
        <p:spPr/>
        <p:txBody>
          <a:bodyPr/>
          <a:lstStyle/>
          <a:p>
            <a:r>
              <a:rPr lang="fr-FR" dirty="0"/>
              <a:t>Etape 5: Fin du combat!</a:t>
            </a:r>
          </a:p>
        </p:txBody>
      </p:sp>
    </p:spTree>
    <p:extLst>
      <p:ext uri="{BB962C8B-B14F-4D97-AF65-F5344CB8AC3E}">
        <p14:creationId xmlns:p14="http://schemas.microsoft.com/office/powerpoint/2010/main" val="47184827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4793D0-CDDB-F3F2-BD75-9A8F95E45CA2}"/>
              </a:ext>
            </a:extLst>
          </p:cNvPr>
          <p:cNvSpPr>
            <a:spLocks noGrp="1"/>
          </p:cNvSpPr>
          <p:nvPr>
            <p:ph type="title"/>
          </p:nvPr>
        </p:nvSpPr>
        <p:spPr>
          <a:xfrm>
            <a:off x="2166497" y="22302"/>
            <a:ext cx="4811005" cy="461700"/>
          </a:xfrm>
        </p:spPr>
        <p:txBody>
          <a:bodyPr/>
          <a:lstStyle/>
          <a:p>
            <a:r>
              <a:rPr lang="fr-FR" dirty="0"/>
              <a:t>Maquette du jeu</a:t>
            </a:r>
          </a:p>
        </p:txBody>
      </p:sp>
      <p:pic>
        <p:nvPicPr>
          <p:cNvPr id="2050" name="Picture 2" descr="Une image contenant texte, diagramme, Plan, Dessin technique&#10;&#10;Description générée automatiquement">
            <a:extLst>
              <a:ext uri="{FF2B5EF4-FFF2-40B4-BE49-F238E27FC236}">
                <a16:creationId xmlns:a16="http://schemas.microsoft.com/office/drawing/2014/main" id="{0EAF0A9D-44FF-6BB2-5A62-009DD62CA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90812"/>
            <a:ext cx="9144000" cy="4552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84486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FE334F5-04DE-B22A-0AC3-34B559A657DE}"/>
              </a:ext>
            </a:extLst>
          </p:cNvPr>
          <p:cNvSpPr>
            <a:spLocks noGrp="1"/>
          </p:cNvSpPr>
          <p:nvPr>
            <p:ph type="title"/>
          </p:nvPr>
        </p:nvSpPr>
        <p:spPr>
          <a:xfrm>
            <a:off x="520152" y="1551930"/>
            <a:ext cx="2197200" cy="527700"/>
          </a:xfrm>
        </p:spPr>
        <p:txBody>
          <a:bodyPr/>
          <a:lstStyle/>
          <a:p>
            <a:r>
              <a:rPr lang="fr-FR" b="0" i="0" dirty="0">
                <a:solidFill>
                  <a:schemeClr val="bg2"/>
                </a:solidFill>
                <a:effectLst/>
                <a:latin typeface="Calibri Light" panose="020F0302020204030204" pitchFamily="34" charset="0"/>
              </a:rPr>
              <a:t>C# &amp; </a:t>
            </a:r>
            <a:r>
              <a:rPr lang="fr-FR" b="0" i="0" dirty="0" err="1">
                <a:effectLst/>
                <a:latin typeface="Calibri Light" panose="020F0302020204030204" pitchFamily="34" charset="0"/>
              </a:rPr>
              <a:t>Unity</a:t>
            </a:r>
            <a:endParaRPr lang="fr-FR" dirty="0"/>
          </a:p>
        </p:txBody>
      </p:sp>
      <p:sp>
        <p:nvSpPr>
          <p:cNvPr id="5" name="Titre 4">
            <a:extLst>
              <a:ext uri="{FF2B5EF4-FFF2-40B4-BE49-F238E27FC236}">
                <a16:creationId xmlns:a16="http://schemas.microsoft.com/office/drawing/2014/main" id="{25636170-F574-6E51-8174-85FA7C9B9690}"/>
              </a:ext>
            </a:extLst>
          </p:cNvPr>
          <p:cNvSpPr>
            <a:spLocks noGrp="1"/>
          </p:cNvSpPr>
          <p:nvPr>
            <p:ph type="title" idx="2"/>
          </p:nvPr>
        </p:nvSpPr>
        <p:spPr>
          <a:xfrm>
            <a:off x="838545" y="1266557"/>
            <a:ext cx="1615300" cy="380723"/>
          </a:xfrm>
        </p:spPr>
        <p:txBody>
          <a:bodyPr/>
          <a:lstStyle/>
          <a:p>
            <a:r>
              <a:rPr lang="fr-FR" dirty="0"/>
              <a:t>Front</a:t>
            </a:r>
          </a:p>
        </p:txBody>
      </p:sp>
      <p:sp>
        <p:nvSpPr>
          <p:cNvPr id="4" name="Sous-titre 3">
            <a:extLst>
              <a:ext uri="{FF2B5EF4-FFF2-40B4-BE49-F238E27FC236}">
                <a16:creationId xmlns:a16="http://schemas.microsoft.com/office/drawing/2014/main" id="{77B0D3B1-64F9-5B05-0851-D17ACD9D4622}"/>
              </a:ext>
            </a:extLst>
          </p:cNvPr>
          <p:cNvSpPr>
            <a:spLocks noGrp="1"/>
          </p:cNvSpPr>
          <p:nvPr>
            <p:ph type="subTitle" idx="1"/>
          </p:nvPr>
        </p:nvSpPr>
        <p:spPr>
          <a:xfrm>
            <a:off x="268410" y="2001646"/>
            <a:ext cx="2755569" cy="2325351"/>
          </a:xfrm>
        </p:spPr>
        <p:txBody>
          <a:bodyPr/>
          <a:lstStyle/>
          <a:p>
            <a:pPr algn="l" rtl="0" fontAlgn="base">
              <a:buFont typeface="Arial" panose="020B0604020202020204" pitchFamily="34" charset="0"/>
              <a:buChar char="•"/>
            </a:pPr>
            <a:r>
              <a:rPr lang="fr-FR" sz="1800" b="0" i="0" dirty="0">
                <a:solidFill>
                  <a:schemeClr val="accent4"/>
                </a:solidFill>
                <a:effectLst/>
                <a:latin typeface="Calibri" panose="020F0502020204030204" pitchFamily="34" charset="0"/>
              </a:rPr>
              <a:t>Compatibilité entre Android et IOS </a:t>
            </a:r>
          </a:p>
          <a:p>
            <a:pPr algn="l" rtl="0" fontAlgn="base">
              <a:buFont typeface="Arial" panose="020B0604020202020204" pitchFamily="34" charset="0"/>
              <a:buChar char="•"/>
            </a:pPr>
            <a:r>
              <a:rPr lang="fr-FR" sz="1800" b="0" i="0" dirty="0">
                <a:solidFill>
                  <a:schemeClr val="accent4"/>
                </a:solidFill>
                <a:effectLst/>
                <a:latin typeface="Calibri" panose="020F0502020204030204" pitchFamily="34" charset="0"/>
              </a:rPr>
              <a:t>Capacités avancées en matière de graphismes et d'animations </a:t>
            </a:r>
          </a:p>
          <a:p>
            <a:pPr algn="l" rtl="0" fontAlgn="base">
              <a:buFont typeface="Arial" panose="020B0604020202020204" pitchFamily="34" charset="0"/>
              <a:buChar char="•"/>
            </a:pPr>
            <a:r>
              <a:rPr lang="fr-FR" sz="1800" b="0" i="0" dirty="0">
                <a:solidFill>
                  <a:schemeClr val="accent4"/>
                </a:solidFill>
                <a:effectLst/>
                <a:latin typeface="Calibri" panose="020F0502020204030204" pitchFamily="34" charset="0"/>
              </a:rPr>
              <a:t>Moins gourmand que </a:t>
            </a:r>
            <a:r>
              <a:rPr lang="fr-FR" sz="1800" b="0" i="0" dirty="0" err="1">
                <a:solidFill>
                  <a:schemeClr val="accent4"/>
                </a:solidFill>
                <a:effectLst/>
                <a:latin typeface="Calibri" panose="020F0502020204030204" pitchFamily="34" charset="0"/>
              </a:rPr>
              <a:t>Unreal</a:t>
            </a:r>
            <a:r>
              <a:rPr lang="fr-FR" sz="1800" b="0" i="0" dirty="0">
                <a:solidFill>
                  <a:schemeClr val="accent4"/>
                </a:solidFill>
                <a:effectLst/>
                <a:latin typeface="Calibri" panose="020F0502020204030204" pitchFamily="34" charset="0"/>
              </a:rPr>
              <a:t> Engine </a:t>
            </a:r>
          </a:p>
          <a:p>
            <a:pPr algn="l" rtl="0" fontAlgn="base">
              <a:buFont typeface="Arial" panose="020B0604020202020204" pitchFamily="34" charset="0"/>
              <a:buChar char="•"/>
            </a:pPr>
            <a:r>
              <a:rPr lang="fr-FR" sz="1800" b="0" i="0" dirty="0">
                <a:solidFill>
                  <a:schemeClr val="accent4"/>
                </a:solidFill>
                <a:effectLst/>
                <a:latin typeface="Calibri" panose="020F0502020204030204" pitchFamily="34" charset="0"/>
              </a:rPr>
              <a:t>Moteur de jeux </a:t>
            </a:r>
          </a:p>
          <a:p>
            <a:endParaRPr lang="fr-FR" dirty="0"/>
          </a:p>
        </p:txBody>
      </p:sp>
      <p:sp>
        <p:nvSpPr>
          <p:cNvPr id="6" name="Titre 5">
            <a:extLst>
              <a:ext uri="{FF2B5EF4-FFF2-40B4-BE49-F238E27FC236}">
                <a16:creationId xmlns:a16="http://schemas.microsoft.com/office/drawing/2014/main" id="{F190834E-3BD1-DC70-EB98-788F44D8F290}"/>
              </a:ext>
            </a:extLst>
          </p:cNvPr>
          <p:cNvSpPr>
            <a:spLocks noGrp="1"/>
          </p:cNvSpPr>
          <p:nvPr>
            <p:ph type="title" idx="3"/>
          </p:nvPr>
        </p:nvSpPr>
        <p:spPr>
          <a:xfrm>
            <a:off x="4767196" y="1525118"/>
            <a:ext cx="2225100" cy="461700"/>
          </a:xfrm>
        </p:spPr>
        <p:txBody>
          <a:bodyPr/>
          <a:lstStyle/>
          <a:p>
            <a:r>
              <a:rPr lang="fr-FR" b="0" i="0" dirty="0">
                <a:solidFill>
                  <a:schemeClr val="bg2"/>
                </a:solidFill>
                <a:effectLst/>
                <a:latin typeface="Calibri Light" panose="020F0302020204030204" pitchFamily="34" charset="0"/>
              </a:rPr>
              <a:t>MLAPI &amp; </a:t>
            </a:r>
            <a:r>
              <a:rPr lang="fr-FR" b="0" i="0" dirty="0" err="1">
                <a:solidFill>
                  <a:schemeClr val="bg2"/>
                </a:solidFill>
                <a:effectLst/>
                <a:latin typeface="Calibri Light" panose="020F0302020204030204" pitchFamily="34" charset="0"/>
              </a:rPr>
              <a:t>NestJS</a:t>
            </a:r>
            <a:endParaRPr lang="fr-FR" dirty="0">
              <a:solidFill>
                <a:schemeClr val="bg2"/>
              </a:solidFill>
            </a:endParaRPr>
          </a:p>
        </p:txBody>
      </p:sp>
      <p:sp>
        <p:nvSpPr>
          <p:cNvPr id="7" name="Titre 6">
            <a:extLst>
              <a:ext uri="{FF2B5EF4-FFF2-40B4-BE49-F238E27FC236}">
                <a16:creationId xmlns:a16="http://schemas.microsoft.com/office/drawing/2014/main" id="{504D289D-7230-1D8C-AF9A-0313EAA3226E}"/>
              </a:ext>
            </a:extLst>
          </p:cNvPr>
          <p:cNvSpPr>
            <a:spLocks noGrp="1"/>
          </p:cNvSpPr>
          <p:nvPr>
            <p:ph type="title" idx="4"/>
          </p:nvPr>
        </p:nvSpPr>
        <p:spPr>
          <a:xfrm>
            <a:off x="5511978" y="1132563"/>
            <a:ext cx="1405684" cy="380722"/>
          </a:xfrm>
        </p:spPr>
        <p:txBody>
          <a:bodyPr/>
          <a:lstStyle/>
          <a:p>
            <a:r>
              <a:rPr lang="fr-FR" dirty="0"/>
              <a:t>Back</a:t>
            </a:r>
          </a:p>
        </p:txBody>
      </p:sp>
      <p:sp>
        <p:nvSpPr>
          <p:cNvPr id="8" name="Sous-titre 7">
            <a:extLst>
              <a:ext uri="{FF2B5EF4-FFF2-40B4-BE49-F238E27FC236}">
                <a16:creationId xmlns:a16="http://schemas.microsoft.com/office/drawing/2014/main" id="{230D82B6-C9AF-0F9E-E195-09481FF0F0C9}"/>
              </a:ext>
            </a:extLst>
          </p:cNvPr>
          <p:cNvSpPr>
            <a:spLocks noGrp="1"/>
          </p:cNvSpPr>
          <p:nvPr>
            <p:ph type="subTitle" idx="5"/>
          </p:nvPr>
        </p:nvSpPr>
        <p:spPr>
          <a:xfrm>
            <a:off x="3323191" y="1761432"/>
            <a:ext cx="5300657" cy="3144849"/>
          </a:xfrm>
        </p:spPr>
        <p:txBody>
          <a:bodyPr/>
          <a:lstStyle/>
          <a:p>
            <a:pPr marL="139700" indent="0" algn="l" rtl="0" fontAlgn="base"/>
            <a:r>
              <a:rPr lang="fr-FR" sz="1800" b="0" i="0" dirty="0">
                <a:solidFill>
                  <a:schemeClr val="accent3"/>
                </a:solidFill>
                <a:effectLst/>
                <a:latin typeface="Calibri" panose="020F0502020204030204" pitchFamily="34" charset="0"/>
              </a:rPr>
              <a:t>Plugin </a:t>
            </a:r>
            <a:r>
              <a:rPr lang="fr-FR" sz="1800" b="0" i="0" dirty="0" err="1">
                <a:solidFill>
                  <a:schemeClr val="accent3"/>
                </a:solidFill>
                <a:effectLst/>
                <a:latin typeface="Calibri" panose="020F0502020204030204" pitchFamily="34" charset="0"/>
              </a:rPr>
              <a:t>Unity</a:t>
            </a:r>
            <a:r>
              <a:rPr lang="fr-FR" sz="1800" b="0" i="0" dirty="0">
                <a:solidFill>
                  <a:schemeClr val="accent3"/>
                </a:solidFill>
                <a:effectLst/>
                <a:latin typeface="Calibri" panose="020F0502020204030204" pitchFamily="34" charset="0"/>
              </a:rPr>
              <a:t> </a:t>
            </a:r>
          </a:p>
          <a:p>
            <a:pPr marL="139700" indent="0" algn="l" rtl="0" fontAlgn="base"/>
            <a:r>
              <a:rPr lang="fr-FR" sz="1800" b="0" i="0" dirty="0">
                <a:solidFill>
                  <a:schemeClr val="accent3"/>
                </a:solidFill>
                <a:effectLst/>
                <a:latin typeface="Calibri" panose="020F0502020204030204" pitchFamily="34" charset="0"/>
              </a:rPr>
              <a:t>Plugin développer </a:t>
            </a:r>
            <a:r>
              <a:rPr lang="fr-FR" sz="1800" b="0" i="0" dirty="0" err="1">
                <a:solidFill>
                  <a:schemeClr val="accent3"/>
                </a:solidFill>
                <a:effectLst/>
                <a:latin typeface="Calibri" panose="020F0502020204030204" pitchFamily="34" charset="0"/>
              </a:rPr>
              <a:t>parUnity</a:t>
            </a:r>
            <a:r>
              <a:rPr lang="fr-FR" sz="1800" b="0" i="0" dirty="0">
                <a:solidFill>
                  <a:schemeClr val="accent3"/>
                </a:solidFill>
                <a:effectLst/>
                <a:latin typeface="Calibri" panose="020F0502020204030204" pitchFamily="34" charset="0"/>
              </a:rPr>
              <a:t> Technologies </a:t>
            </a:r>
          </a:p>
          <a:p>
            <a:pPr marL="139700" indent="0" algn="l" rtl="0" fontAlgn="base"/>
            <a:r>
              <a:rPr lang="fr-FR" sz="1800" b="0" i="0" dirty="0">
                <a:solidFill>
                  <a:schemeClr val="accent3"/>
                </a:solidFill>
                <a:effectLst/>
                <a:latin typeface="Calibri" panose="020F0502020204030204" pitchFamily="34" charset="0"/>
              </a:rPr>
              <a:t>Très populaire. </a:t>
            </a:r>
          </a:p>
          <a:p>
            <a:pPr marL="139700" indent="0" algn="l" rtl="0" fontAlgn="base"/>
            <a:r>
              <a:rPr lang="fr-FR" sz="1800" b="0" i="0" dirty="0">
                <a:solidFill>
                  <a:schemeClr val="accent3"/>
                </a:solidFill>
                <a:effectLst/>
                <a:latin typeface="Calibri" panose="020F0502020204030204" pitchFamily="34" charset="0"/>
              </a:rPr>
              <a:t>Ressemblance a du Web Socket. </a:t>
            </a:r>
          </a:p>
          <a:p>
            <a:pPr marL="139700" indent="0" algn="l" rtl="0" fontAlgn="base"/>
            <a:r>
              <a:rPr lang="fr-FR" sz="1800" b="0" i="0" dirty="0">
                <a:solidFill>
                  <a:schemeClr val="accent3"/>
                </a:solidFill>
                <a:effectLst/>
                <a:latin typeface="Calibri" panose="020F0502020204030204" pitchFamily="34" charset="0"/>
              </a:rPr>
              <a:t>Possibilité de créer des serveurs dédier pour rediriger les utilisateurs vers le serveur le plus proche d’eux. </a:t>
            </a:r>
          </a:p>
          <a:p>
            <a:pPr marL="139700" indent="0" algn="l" rtl="0" fontAlgn="base"/>
            <a:r>
              <a:rPr lang="fr-FR" sz="1800" b="0" i="0" dirty="0">
                <a:solidFill>
                  <a:schemeClr val="accent3"/>
                </a:solidFill>
                <a:effectLst/>
                <a:latin typeface="Calibri" panose="020F0502020204030204" pitchFamily="34" charset="0"/>
              </a:rPr>
              <a:t>Permet de gérer facilement les connexions des utilisateurs. </a:t>
            </a:r>
          </a:p>
          <a:p>
            <a:pPr marL="139700" indent="0" algn="l" rtl="0" fontAlgn="base"/>
            <a:r>
              <a:rPr lang="fr-FR" sz="1800" b="0" i="0" dirty="0">
                <a:solidFill>
                  <a:schemeClr val="accent3"/>
                </a:solidFill>
                <a:effectLst/>
                <a:latin typeface="Calibri" panose="020F0502020204030204" pitchFamily="34" charset="0"/>
              </a:rPr>
              <a:t>Construction par Objet </a:t>
            </a:r>
          </a:p>
          <a:p>
            <a:pPr marL="139700" indent="0" algn="l" rtl="0" fontAlgn="base"/>
            <a:r>
              <a:rPr lang="fr-FR" sz="1800" b="0" i="0" dirty="0">
                <a:solidFill>
                  <a:schemeClr val="accent3"/>
                </a:solidFill>
                <a:effectLst/>
                <a:latin typeface="Calibri" panose="020F0502020204030204" pitchFamily="34" charset="0"/>
              </a:rPr>
              <a:t>Facile d’utilisation / Apprentissage </a:t>
            </a:r>
          </a:p>
          <a:p>
            <a:endParaRPr lang="fr-FR" dirty="0"/>
          </a:p>
        </p:txBody>
      </p:sp>
      <p:sp>
        <p:nvSpPr>
          <p:cNvPr id="12" name="Titre 11">
            <a:extLst>
              <a:ext uri="{FF2B5EF4-FFF2-40B4-BE49-F238E27FC236}">
                <a16:creationId xmlns:a16="http://schemas.microsoft.com/office/drawing/2014/main" id="{A1C71A78-1704-33D8-D021-BCF0773CCAC7}"/>
              </a:ext>
            </a:extLst>
          </p:cNvPr>
          <p:cNvSpPr>
            <a:spLocks noGrp="1"/>
          </p:cNvSpPr>
          <p:nvPr>
            <p:ph type="title" idx="9"/>
          </p:nvPr>
        </p:nvSpPr>
        <p:spPr/>
        <p:txBody>
          <a:bodyPr/>
          <a:lstStyle/>
          <a:p>
            <a:r>
              <a:rPr lang="fr-FR" dirty="0"/>
              <a:t>Technologies utilisées</a:t>
            </a:r>
          </a:p>
        </p:txBody>
      </p:sp>
    </p:spTree>
    <p:extLst>
      <p:ext uri="{BB962C8B-B14F-4D97-AF65-F5344CB8AC3E}">
        <p14:creationId xmlns:p14="http://schemas.microsoft.com/office/powerpoint/2010/main" val="252321471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934066-6C5D-8BBF-BF9C-CD050B882954}"/>
              </a:ext>
            </a:extLst>
          </p:cNvPr>
          <p:cNvSpPr>
            <a:spLocks noGrp="1"/>
          </p:cNvSpPr>
          <p:nvPr>
            <p:ph type="title"/>
          </p:nvPr>
        </p:nvSpPr>
        <p:spPr>
          <a:xfrm>
            <a:off x="1381975" y="1211311"/>
            <a:ext cx="3285954" cy="527700"/>
          </a:xfrm>
        </p:spPr>
        <p:txBody>
          <a:bodyPr/>
          <a:lstStyle/>
          <a:p>
            <a:r>
              <a:rPr lang="fr-FR" b="0" i="0" dirty="0" err="1">
                <a:solidFill>
                  <a:schemeClr val="bg2"/>
                </a:solidFill>
                <a:effectLst/>
                <a:latin typeface="Calibri Light" panose="020F0302020204030204" pitchFamily="34" charset="0"/>
              </a:rPr>
              <a:t>Firebase</a:t>
            </a:r>
            <a:r>
              <a:rPr lang="fr-FR" b="0" i="0" dirty="0">
                <a:solidFill>
                  <a:schemeClr val="bg2"/>
                </a:solidFill>
                <a:effectLst/>
                <a:latin typeface="Calibri Light" panose="020F0302020204030204" pitchFamily="34" charset="0"/>
              </a:rPr>
              <a:t> &amp; </a:t>
            </a:r>
            <a:r>
              <a:rPr lang="fr-FR" b="0" i="0" dirty="0" err="1">
                <a:solidFill>
                  <a:schemeClr val="bg2"/>
                </a:solidFill>
                <a:effectLst/>
                <a:latin typeface="Calibri Light" panose="020F0302020204030204" pitchFamily="34" charset="0"/>
              </a:rPr>
              <a:t>PostgresSQL</a:t>
            </a:r>
            <a:endParaRPr lang="fr-FR" dirty="0">
              <a:solidFill>
                <a:schemeClr val="bg2"/>
              </a:solidFill>
            </a:endParaRPr>
          </a:p>
        </p:txBody>
      </p:sp>
      <p:sp>
        <p:nvSpPr>
          <p:cNvPr id="3" name="Titre 2">
            <a:extLst>
              <a:ext uri="{FF2B5EF4-FFF2-40B4-BE49-F238E27FC236}">
                <a16:creationId xmlns:a16="http://schemas.microsoft.com/office/drawing/2014/main" id="{72E9D6BC-C81F-0780-A42E-72682BC974AC}"/>
              </a:ext>
            </a:extLst>
          </p:cNvPr>
          <p:cNvSpPr>
            <a:spLocks noGrp="1"/>
          </p:cNvSpPr>
          <p:nvPr>
            <p:ph type="title" idx="2"/>
          </p:nvPr>
        </p:nvSpPr>
        <p:spPr>
          <a:xfrm>
            <a:off x="2242926" y="466965"/>
            <a:ext cx="1216200" cy="354000"/>
          </a:xfrm>
        </p:spPr>
        <p:txBody>
          <a:bodyPr/>
          <a:lstStyle/>
          <a:p>
            <a:r>
              <a:rPr lang="fr-FR" dirty="0"/>
              <a:t>BDD</a:t>
            </a:r>
          </a:p>
        </p:txBody>
      </p:sp>
      <p:sp>
        <p:nvSpPr>
          <p:cNvPr id="4" name="Sous-titre 3">
            <a:extLst>
              <a:ext uri="{FF2B5EF4-FFF2-40B4-BE49-F238E27FC236}">
                <a16:creationId xmlns:a16="http://schemas.microsoft.com/office/drawing/2014/main" id="{DC21547C-DD30-3710-62D7-9290495394B9}"/>
              </a:ext>
            </a:extLst>
          </p:cNvPr>
          <p:cNvSpPr>
            <a:spLocks noGrp="1"/>
          </p:cNvSpPr>
          <p:nvPr>
            <p:ph type="subTitle" idx="1"/>
          </p:nvPr>
        </p:nvSpPr>
        <p:spPr>
          <a:xfrm>
            <a:off x="735283" y="1941582"/>
            <a:ext cx="7329929" cy="2308065"/>
          </a:xfrm>
        </p:spPr>
        <p:txBody>
          <a:bodyPr/>
          <a:lstStyle/>
          <a:p>
            <a:pPr algn="l" rtl="0" fontAlgn="base">
              <a:buFont typeface="Arial" panose="020B0604020202020204" pitchFamily="34" charset="0"/>
              <a:buChar char="•"/>
            </a:pPr>
            <a:r>
              <a:rPr lang="fr-FR" sz="1800" b="0" i="0" dirty="0">
                <a:solidFill>
                  <a:schemeClr val="accent3"/>
                </a:solidFill>
                <a:effectLst/>
                <a:latin typeface="Calibri" panose="020F0502020204030204" pitchFamily="34" charset="0"/>
              </a:rPr>
              <a:t>Gestion d'authentification </a:t>
            </a:r>
          </a:p>
          <a:p>
            <a:pPr algn="l" rtl="0" fontAlgn="base">
              <a:buFont typeface="Arial" panose="020B0604020202020204" pitchFamily="34" charset="0"/>
              <a:buChar char="•"/>
            </a:pPr>
            <a:r>
              <a:rPr lang="fr-FR" sz="1800" b="0" i="0" dirty="0">
                <a:solidFill>
                  <a:schemeClr val="accent3"/>
                </a:solidFill>
                <a:effectLst/>
                <a:latin typeface="Calibri" panose="020F0502020204030204" pitchFamily="34" charset="0"/>
              </a:rPr>
              <a:t>Solution tout en 1 (Model, Son, Donné, User) </a:t>
            </a:r>
          </a:p>
          <a:p>
            <a:pPr algn="l" rtl="0" fontAlgn="base">
              <a:buFont typeface="Arial" panose="020B0604020202020204" pitchFamily="34" charset="0"/>
              <a:buChar char="•"/>
            </a:pPr>
            <a:r>
              <a:rPr lang="fr-FR" sz="1800" b="0" i="0" dirty="0">
                <a:solidFill>
                  <a:schemeClr val="accent3"/>
                </a:solidFill>
                <a:effectLst/>
                <a:latin typeface="Calibri" panose="020F0502020204030204" pitchFamily="34" charset="0"/>
              </a:rPr>
              <a:t>Mailing et SMS Manageur intégrer </a:t>
            </a:r>
          </a:p>
          <a:p>
            <a:pPr algn="l" rtl="0" fontAlgn="base">
              <a:buFont typeface="Arial" panose="020B0604020202020204" pitchFamily="34" charset="0"/>
              <a:buChar char="•"/>
            </a:pPr>
            <a:r>
              <a:rPr lang="fr-FR" sz="1800" b="0" i="0" dirty="0">
                <a:solidFill>
                  <a:schemeClr val="accent3"/>
                </a:solidFill>
                <a:effectLst/>
                <a:latin typeface="Calibri" panose="020F0502020204030204" pitchFamily="34" charset="0"/>
              </a:rPr>
              <a:t>Diffèrent localisation des serveurs pour temps des requêtes plus courte selon le serveur dédier sélectionner </a:t>
            </a:r>
          </a:p>
          <a:p>
            <a:pPr algn="l" rtl="0" fontAlgn="base">
              <a:buFont typeface="Arial" panose="020B0604020202020204" pitchFamily="34" charset="0"/>
              <a:buChar char="•"/>
            </a:pPr>
            <a:r>
              <a:rPr lang="fr-FR" sz="1800" b="0" i="0" dirty="0">
                <a:solidFill>
                  <a:schemeClr val="accent3"/>
                </a:solidFill>
                <a:effectLst/>
                <a:latin typeface="Calibri" panose="020F0502020204030204" pitchFamily="34" charset="0"/>
              </a:rPr>
              <a:t>Possibilité de clustering </a:t>
            </a:r>
          </a:p>
          <a:p>
            <a:pPr algn="l" rtl="0" fontAlgn="base">
              <a:buFont typeface="Arial" panose="020B0604020202020204" pitchFamily="34" charset="0"/>
              <a:buChar char="•"/>
            </a:pPr>
            <a:r>
              <a:rPr lang="fr-FR" sz="1800" b="0" i="0" dirty="0" err="1">
                <a:solidFill>
                  <a:schemeClr val="accent3"/>
                </a:solidFill>
                <a:effectLst/>
                <a:latin typeface="Calibri" panose="020F0502020204030204" pitchFamily="34" charset="0"/>
              </a:rPr>
              <a:t>Firestore</a:t>
            </a:r>
            <a:r>
              <a:rPr lang="fr-FR" sz="1800" b="0" i="0" dirty="0">
                <a:solidFill>
                  <a:schemeClr val="accent3"/>
                </a:solidFill>
                <a:effectLst/>
                <a:latin typeface="Calibri" panose="020F0502020204030204" pitchFamily="34" charset="0"/>
              </a:rPr>
              <a:t> pour la modularité  </a:t>
            </a:r>
          </a:p>
          <a:p>
            <a:pPr algn="l" rtl="0" fontAlgn="base">
              <a:buFont typeface="Arial" panose="020B0604020202020204" pitchFamily="34" charset="0"/>
              <a:buChar char="•"/>
            </a:pPr>
            <a:r>
              <a:rPr lang="fr-FR" sz="1800" b="0" i="0" dirty="0">
                <a:solidFill>
                  <a:schemeClr val="accent3"/>
                </a:solidFill>
                <a:effectLst/>
                <a:latin typeface="Calibri" panose="020F0502020204030204" pitchFamily="34" charset="0"/>
              </a:rPr>
              <a:t>SQL pour la partie Boutique </a:t>
            </a:r>
          </a:p>
          <a:p>
            <a:endParaRPr lang="fr-FR" dirty="0"/>
          </a:p>
        </p:txBody>
      </p:sp>
      <p:sp>
        <p:nvSpPr>
          <p:cNvPr id="13" name="Sous-titre 12">
            <a:extLst>
              <a:ext uri="{FF2B5EF4-FFF2-40B4-BE49-F238E27FC236}">
                <a16:creationId xmlns:a16="http://schemas.microsoft.com/office/drawing/2014/main" id="{C6B1C2CD-CD15-2DA3-E293-8A0800FFF916}"/>
              </a:ext>
            </a:extLst>
          </p:cNvPr>
          <p:cNvSpPr>
            <a:spLocks noGrp="1"/>
          </p:cNvSpPr>
          <p:nvPr>
            <p:ph type="subTitle" idx="14"/>
          </p:nvPr>
        </p:nvSpPr>
        <p:spPr/>
        <p:txBody>
          <a:bodyPr/>
          <a:lstStyle/>
          <a:p>
            <a:endParaRPr lang="fr-FR"/>
          </a:p>
        </p:txBody>
      </p:sp>
    </p:spTree>
    <p:extLst>
      <p:ext uri="{BB962C8B-B14F-4D97-AF65-F5344CB8AC3E}">
        <p14:creationId xmlns:p14="http://schemas.microsoft.com/office/powerpoint/2010/main" val="250178202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F7D89D6F-B189-F0B7-2876-F183C98B53BE}"/>
              </a:ext>
            </a:extLst>
          </p:cNvPr>
          <p:cNvSpPr>
            <a:spLocks noGrp="1"/>
          </p:cNvSpPr>
          <p:nvPr>
            <p:ph type="title"/>
          </p:nvPr>
        </p:nvSpPr>
        <p:spPr>
          <a:xfrm>
            <a:off x="3011788" y="81023"/>
            <a:ext cx="3863574" cy="712330"/>
          </a:xfrm>
        </p:spPr>
        <p:txBody>
          <a:bodyPr/>
          <a:lstStyle/>
          <a:p>
            <a:r>
              <a:rPr lang="fr-FR" dirty="0" err="1"/>
              <a:t>Modele</a:t>
            </a:r>
            <a:r>
              <a:rPr lang="fr-FR" dirty="0"/>
              <a:t> C2</a:t>
            </a:r>
          </a:p>
        </p:txBody>
      </p:sp>
      <p:pic>
        <p:nvPicPr>
          <p:cNvPr id="4098" name="Picture 2">
            <a:extLst>
              <a:ext uri="{FF2B5EF4-FFF2-40B4-BE49-F238E27FC236}">
                <a16:creationId xmlns:a16="http://schemas.microsoft.com/office/drawing/2014/main" id="{A5ECA334-9911-24E2-3284-5398897F1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2330"/>
            <a:ext cx="9144000" cy="4431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329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65"/>
        <p:cNvGrpSpPr/>
        <p:nvPr/>
      </p:nvGrpSpPr>
      <p:grpSpPr>
        <a:xfrm>
          <a:off x="0" y="0"/>
          <a:ext cx="0" cy="0"/>
          <a:chOff x="0" y="0"/>
          <a:chExt cx="0" cy="0"/>
        </a:xfrm>
      </p:grpSpPr>
      <p:sp>
        <p:nvSpPr>
          <p:cNvPr id="4166" name="Google Shape;4166;p35"/>
          <p:cNvSpPr txBox="1">
            <a:spLocks noGrp="1"/>
          </p:cNvSpPr>
          <p:nvPr>
            <p:ph type="title"/>
          </p:nvPr>
        </p:nvSpPr>
        <p:spPr>
          <a:xfrm>
            <a:off x="2564250" y="1929000"/>
            <a:ext cx="4015500" cy="128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
        <p:nvSpPr>
          <p:cNvPr id="4167" name="Google Shape;4167;p35"/>
          <p:cNvSpPr txBox="1">
            <a:spLocks noGrp="1"/>
          </p:cNvSpPr>
          <p:nvPr>
            <p:ph type="subTitle" idx="1"/>
          </p:nvPr>
        </p:nvSpPr>
        <p:spPr>
          <a:xfrm>
            <a:off x="1009765" y="4603501"/>
            <a:ext cx="1563000" cy="2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BY SLIDESGO</a:t>
            </a:r>
            <a:endParaRPr/>
          </a:p>
        </p:txBody>
      </p:sp>
      <p:sp>
        <p:nvSpPr>
          <p:cNvPr id="4168" name="Google Shape;4168;p35"/>
          <p:cNvSpPr txBox="1">
            <a:spLocks noGrp="1"/>
          </p:cNvSpPr>
          <p:nvPr>
            <p:ph type="subTitle" idx="2"/>
          </p:nvPr>
        </p:nvSpPr>
        <p:spPr>
          <a:xfrm>
            <a:off x="7438624" y="4603501"/>
            <a:ext cx="988800" cy="21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CREDITS</a:t>
            </a:r>
            <a:endParaRPr/>
          </a:p>
        </p:txBody>
      </p:sp>
      <p:sp>
        <p:nvSpPr>
          <p:cNvPr id="4169" name="Google Shape;4169;p35"/>
          <p:cNvSpPr txBox="1">
            <a:spLocks noGrp="1"/>
          </p:cNvSpPr>
          <p:nvPr>
            <p:ph type="subTitle" idx="3"/>
          </p:nvPr>
        </p:nvSpPr>
        <p:spPr>
          <a:xfrm>
            <a:off x="718440" y="329088"/>
            <a:ext cx="1383300" cy="2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 UP </a:t>
            </a:r>
            <a:r>
              <a:rPr lang="en">
                <a:solidFill>
                  <a:schemeClr val="dk2"/>
                </a:solidFill>
              </a:rPr>
              <a:t>25000</a:t>
            </a:r>
            <a:endParaRPr>
              <a:solidFill>
                <a:schemeClr val="dk2"/>
              </a:solidFill>
            </a:endParaRPr>
          </a:p>
        </p:txBody>
      </p:sp>
      <p:sp>
        <p:nvSpPr>
          <p:cNvPr id="4170" name="Google Shape;4170;p35"/>
          <p:cNvSpPr txBox="1">
            <a:spLocks noGrp="1"/>
          </p:cNvSpPr>
          <p:nvPr>
            <p:ph type="subTitle" idx="4"/>
          </p:nvPr>
        </p:nvSpPr>
        <p:spPr>
          <a:xfrm>
            <a:off x="6979624" y="329088"/>
            <a:ext cx="1447800" cy="21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 UP </a:t>
            </a:r>
            <a:r>
              <a:rPr lang="en">
                <a:solidFill>
                  <a:schemeClr val="dk2"/>
                </a:solidFill>
              </a:rPr>
              <a:t>003200</a:t>
            </a:r>
            <a:endParaRPr>
              <a:solidFill>
                <a:schemeClr val="dk2"/>
              </a:solidFill>
            </a:endParaRPr>
          </a:p>
        </p:txBody>
      </p:sp>
      <p:sp>
        <p:nvSpPr>
          <p:cNvPr id="4171" name="Google Shape;4171;p35"/>
          <p:cNvSpPr/>
          <p:nvPr/>
        </p:nvSpPr>
        <p:spPr>
          <a:xfrm>
            <a:off x="3816850" y="735063"/>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35"/>
          <p:cNvSpPr/>
          <p:nvPr/>
        </p:nvSpPr>
        <p:spPr>
          <a:xfrm>
            <a:off x="7082700" y="3919038"/>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35"/>
          <p:cNvSpPr/>
          <p:nvPr/>
        </p:nvSpPr>
        <p:spPr>
          <a:xfrm>
            <a:off x="1373350" y="4326550"/>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35"/>
          <p:cNvSpPr/>
          <p:nvPr/>
        </p:nvSpPr>
        <p:spPr>
          <a:xfrm>
            <a:off x="6827600" y="3062850"/>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35"/>
          <p:cNvSpPr/>
          <p:nvPr/>
        </p:nvSpPr>
        <p:spPr>
          <a:xfrm>
            <a:off x="1087600" y="260010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35"/>
          <p:cNvSpPr/>
          <p:nvPr/>
        </p:nvSpPr>
        <p:spPr>
          <a:xfrm>
            <a:off x="7082688" y="827650"/>
            <a:ext cx="73500" cy="7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35"/>
          <p:cNvSpPr/>
          <p:nvPr/>
        </p:nvSpPr>
        <p:spPr>
          <a:xfrm>
            <a:off x="8254025" y="287460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35"/>
          <p:cNvSpPr/>
          <p:nvPr/>
        </p:nvSpPr>
        <p:spPr>
          <a:xfrm>
            <a:off x="3226063" y="456675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9" name="Google Shape;4179;p35"/>
          <p:cNvGrpSpPr/>
          <p:nvPr/>
        </p:nvGrpSpPr>
        <p:grpSpPr>
          <a:xfrm>
            <a:off x="8201663" y="3866663"/>
            <a:ext cx="178225" cy="178225"/>
            <a:chOff x="6772475" y="3811500"/>
            <a:chExt cx="178225" cy="178225"/>
          </a:xfrm>
        </p:grpSpPr>
        <p:sp>
          <p:nvSpPr>
            <p:cNvPr id="4180" name="Google Shape;4180;p35"/>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35"/>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35"/>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35"/>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35"/>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35"/>
          <p:cNvGrpSpPr/>
          <p:nvPr/>
        </p:nvGrpSpPr>
        <p:grpSpPr>
          <a:xfrm>
            <a:off x="5440263" y="1282488"/>
            <a:ext cx="178225" cy="178225"/>
            <a:chOff x="6772475" y="3811500"/>
            <a:chExt cx="178225" cy="178225"/>
          </a:xfrm>
        </p:grpSpPr>
        <p:sp>
          <p:nvSpPr>
            <p:cNvPr id="4186" name="Google Shape;4186;p35"/>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35"/>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35"/>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35"/>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35"/>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1" name="Google Shape;4191;p35"/>
          <p:cNvSpPr/>
          <p:nvPr/>
        </p:nvSpPr>
        <p:spPr>
          <a:xfrm>
            <a:off x="829591" y="4599928"/>
            <a:ext cx="178225" cy="178225"/>
          </a:xfrm>
          <a:prstGeom prst="rect">
            <a:avLst/>
          </a:prstGeom>
        </p:spPr>
        <p:txBody>
          <a:bodyPr>
            <a:prstTxWarp prst="textPlain">
              <a:avLst/>
            </a:prstTxWarp>
          </a:bodyPr>
          <a:lstStyle/>
          <a:p>
            <a:pPr lvl="0" algn="ctr"/>
            <a:r>
              <a:rPr b="0" i="0">
                <a:ln>
                  <a:noFill/>
                </a:ln>
                <a:solidFill>
                  <a:schemeClr val="lt1"/>
                </a:solidFill>
                <a:latin typeface="Press Start 2P"/>
              </a:rPr>
              <a:t>©</a:t>
            </a:r>
          </a:p>
        </p:txBody>
      </p:sp>
      <p:grpSp>
        <p:nvGrpSpPr>
          <p:cNvPr id="4192" name="Google Shape;4192;p35"/>
          <p:cNvGrpSpPr/>
          <p:nvPr/>
        </p:nvGrpSpPr>
        <p:grpSpPr>
          <a:xfrm>
            <a:off x="1087603" y="1017919"/>
            <a:ext cx="818581" cy="600289"/>
            <a:chOff x="1087603" y="1017919"/>
            <a:chExt cx="818581" cy="600289"/>
          </a:xfrm>
        </p:grpSpPr>
        <p:grpSp>
          <p:nvGrpSpPr>
            <p:cNvPr id="4193" name="Google Shape;4193;p35"/>
            <p:cNvGrpSpPr/>
            <p:nvPr/>
          </p:nvGrpSpPr>
          <p:grpSpPr>
            <a:xfrm>
              <a:off x="1087603" y="1017919"/>
              <a:ext cx="818581" cy="600289"/>
              <a:chOff x="5179315" y="2820919"/>
              <a:chExt cx="818581" cy="600289"/>
            </a:xfrm>
          </p:grpSpPr>
          <p:sp>
            <p:nvSpPr>
              <p:cNvPr id="4194" name="Google Shape;4194;p35"/>
              <p:cNvSpPr/>
              <p:nvPr/>
            </p:nvSpPr>
            <p:spPr>
              <a:xfrm>
                <a:off x="5561330" y="3366639"/>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35"/>
              <p:cNvSpPr/>
              <p:nvPr/>
            </p:nvSpPr>
            <p:spPr>
              <a:xfrm>
                <a:off x="5834154" y="3312053"/>
                <a:ext cx="54568" cy="54605"/>
              </a:xfrm>
              <a:custGeom>
                <a:avLst/>
                <a:gdLst/>
                <a:ahLst/>
                <a:cxnLst/>
                <a:rect l="l" t="t" r="r" b="b"/>
                <a:pathLst>
                  <a:path w="3019" h="3021" extrusionOk="0">
                    <a:moveTo>
                      <a:pt x="1" y="1"/>
                    </a:moveTo>
                    <a:lnTo>
                      <a:pt x="1" y="3021"/>
                    </a:lnTo>
                    <a:lnTo>
                      <a:pt x="3019" y="3021"/>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35"/>
              <p:cNvSpPr/>
              <p:nvPr/>
            </p:nvSpPr>
            <p:spPr>
              <a:xfrm>
                <a:off x="5615863" y="3312053"/>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35"/>
              <p:cNvSpPr/>
              <p:nvPr/>
            </p:nvSpPr>
            <p:spPr>
              <a:xfrm>
                <a:off x="5561330" y="3312053"/>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35"/>
              <p:cNvSpPr/>
              <p:nvPr/>
            </p:nvSpPr>
            <p:spPr>
              <a:xfrm>
                <a:off x="5506744" y="33120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35"/>
              <p:cNvSpPr/>
              <p:nvPr/>
            </p:nvSpPr>
            <p:spPr>
              <a:xfrm>
                <a:off x="5288452" y="33120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35"/>
              <p:cNvSpPr/>
              <p:nvPr/>
            </p:nvSpPr>
            <p:spPr>
              <a:xfrm>
                <a:off x="5779586" y="3257466"/>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35"/>
              <p:cNvSpPr/>
              <p:nvPr/>
            </p:nvSpPr>
            <p:spPr>
              <a:xfrm>
                <a:off x="5670449" y="325746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35"/>
              <p:cNvSpPr/>
              <p:nvPr/>
            </p:nvSpPr>
            <p:spPr>
              <a:xfrm>
                <a:off x="5615863" y="325746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35"/>
              <p:cNvSpPr/>
              <p:nvPr/>
            </p:nvSpPr>
            <p:spPr>
              <a:xfrm>
                <a:off x="5561330" y="3257466"/>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35"/>
              <p:cNvSpPr/>
              <p:nvPr/>
            </p:nvSpPr>
            <p:spPr>
              <a:xfrm>
                <a:off x="5506744" y="325746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35"/>
              <p:cNvSpPr/>
              <p:nvPr/>
            </p:nvSpPr>
            <p:spPr>
              <a:xfrm>
                <a:off x="5452157" y="325746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35"/>
              <p:cNvSpPr/>
              <p:nvPr/>
            </p:nvSpPr>
            <p:spPr>
              <a:xfrm>
                <a:off x="5343038" y="3257466"/>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35"/>
              <p:cNvSpPr/>
              <p:nvPr/>
            </p:nvSpPr>
            <p:spPr>
              <a:xfrm>
                <a:off x="5725036" y="32029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35"/>
              <p:cNvSpPr/>
              <p:nvPr/>
            </p:nvSpPr>
            <p:spPr>
              <a:xfrm>
                <a:off x="5670449" y="32029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35"/>
              <p:cNvSpPr/>
              <p:nvPr/>
            </p:nvSpPr>
            <p:spPr>
              <a:xfrm>
                <a:off x="5615863" y="32029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35"/>
              <p:cNvSpPr/>
              <p:nvPr/>
            </p:nvSpPr>
            <p:spPr>
              <a:xfrm>
                <a:off x="5561330" y="320293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35"/>
              <p:cNvSpPr/>
              <p:nvPr/>
            </p:nvSpPr>
            <p:spPr>
              <a:xfrm>
                <a:off x="5506744"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35"/>
              <p:cNvSpPr/>
              <p:nvPr/>
            </p:nvSpPr>
            <p:spPr>
              <a:xfrm>
                <a:off x="5452157"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35"/>
              <p:cNvSpPr/>
              <p:nvPr/>
            </p:nvSpPr>
            <p:spPr>
              <a:xfrm>
                <a:off x="5397607" y="32029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35"/>
              <p:cNvSpPr/>
              <p:nvPr/>
            </p:nvSpPr>
            <p:spPr>
              <a:xfrm>
                <a:off x="5725036" y="3148347"/>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35"/>
              <p:cNvSpPr/>
              <p:nvPr/>
            </p:nvSpPr>
            <p:spPr>
              <a:xfrm>
                <a:off x="5670449" y="3148347"/>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35"/>
              <p:cNvSpPr/>
              <p:nvPr/>
            </p:nvSpPr>
            <p:spPr>
              <a:xfrm>
                <a:off x="5452157" y="3148347"/>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35"/>
              <p:cNvSpPr/>
              <p:nvPr/>
            </p:nvSpPr>
            <p:spPr>
              <a:xfrm>
                <a:off x="5397607" y="3148347"/>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35"/>
              <p:cNvSpPr/>
              <p:nvPr/>
            </p:nvSpPr>
            <p:spPr>
              <a:xfrm>
                <a:off x="5834154" y="3093761"/>
                <a:ext cx="54568" cy="54605"/>
              </a:xfrm>
              <a:custGeom>
                <a:avLst/>
                <a:gdLst/>
                <a:ahLst/>
                <a:cxnLst/>
                <a:rect l="l" t="t" r="r" b="b"/>
                <a:pathLst>
                  <a:path w="3019" h="3021" extrusionOk="0">
                    <a:moveTo>
                      <a:pt x="1" y="1"/>
                    </a:moveTo>
                    <a:lnTo>
                      <a:pt x="1" y="3020"/>
                    </a:lnTo>
                    <a:lnTo>
                      <a:pt x="3019" y="3020"/>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35"/>
              <p:cNvSpPr/>
              <p:nvPr/>
            </p:nvSpPr>
            <p:spPr>
              <a:xfrm>
                <a:off x="5779586" y="309376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35"/>
              <p:cNvSpPr/>
              <p:nvPr/>
            </p:nvSpPr>
            <p:spPr>
              <a:xfrm>
                <a:off x="5725036" y="30937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35"/>
              <p:cNvSpPr/>
              <p:nvPr/>
            </p:nvSpPr>
            <p:spPr>
              <a:xfrm>
                <a:off x="5670449" y="309376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35"/>
              <p:cNvSpPr/>
              <p:nvPr/>
            </p:nvSpPr>
            <p:spPr>
              <a:xfrm>
                <a:off x="5561330" y="3093761"/>
                <a:ext cx="54550" cy="54605"/>
              </a:xfrm>
              <a:custGeom>
                <a:avLst/>
                <a:gdLst/>
                <a:ahLst/>
                <a:cxnLst/>
                <a:rect l="l" t="t" r="r" b="b"/>
                <a:pathLst>
                  <a:path w="3018" h="3021" extrusionOk="0">
                    <a:moveTo>
                      <a:pt x="0" y="1"/>
                    </a:moveTo>
                    <a:lnTo>
                      <a:pt x="0"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35"/>
              <p:cNvSpPr/>
              <p:nvPr/>
            </p:nvSpPr>
            <p:spPr>
              <a:xfrm>
                <a:off x="5452157"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35"/>
              <p:cNvSpPr/>
              <p:nvPr/>
            </p:nvSpPr>
            <p:spPr>
              <a:xfrm>
                <a:off x="5397607" y="30937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35"/>
              <p:cNvSpPr/>
              <p:nvPr/>
            </p:nvSpPr>
            <p:spPr>
              <a:xfrm>
                <a:off x="5343038" y="309376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35"/>
              <p:cNvSpPr/>
              <p:nvPr/>
            </p:nvSpPr>
            <p:spPr>
              <a:xfrm>
                <a:off x="5288452"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35"/>
              <p:cNvSpPr/>
              <p:nvPr/>
            </p:nvSpPr>
            <p:spPr>
              <a:xfrm>
                <a:off x="5834154" y="3039228"/>
                <a:ext cx="54568" cy="54550"/>
              </a:xfrm>
              <a:custGeom>
                <a:avLst/>
                <a:gdLst/>
                <a:ahLst/>
                <a:cxnLst/>
                <a:rect l="l" t="t" r="r" b="b"/>
                <a:pathLst>
                  <a:path w="3019" h="3018" extrusionOk="0">
                    <a:moveTo>
                      <a:pt x="1" y="0"/>
                    </a:moveTo>
                    <a:lnTo>
                      <a:pt x="1" y="3018"/>
                    </a:lnTo>
                    <a:lnTo>
                      <a:pt x="3019" y="3018"/>
                    </a:lnTo>
                    <a:lnTo>
                      <a:pt x="3019"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35"/>
              <p:cNvSpPr/>
              <p:nvPr/>
            </p:nvSpPr>
            <p:spPr>
              <a:xfrm>
                <a:off x="5779586" y="3041000"/>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35"/>
              <p:cNvSpPr/>
              <p:nvPr/>
            </p:nvSpPr>
            <p:spPr>
              <a:xfrm>
                <a:off x="5725036" y="3041000"/>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35"/>
              <p:cNvSpPr/>
              <p:nvPr/>
            </p:nvSpPr>
            <p:spPr>
              <a:xfrm>
                <a:off x="5670449" y="3041000"/>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35"/>
              <p:cNvSpPr/>
              <p:nvPr/>
            </p:nvSpPr>
            <p:spPr>
              <a:xfrm>
                <a:off x="5615863" y="3041000"/>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35"/>
              <p:cNvSpPr/>
              <p:nvPr/>
            </p:nvSpPr>
            <p:spPr>
              <a:xfrm>
                <a:off x="5561330" y="3041000"/>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35"/>
              <p:cNvSpPr/>
              <p:nvPr/>
            </p:nvSpPr>
            <p:spPr>
              <a:xfrm>
                <a:off x="5506744" y="304100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35"/>
              <p:cNvSpPr/>
              <p:nvPr/>
            </p:nvSpPr>
            <p:spPr>
              <a:xfrm>
                <a:off x="5452157" y="304100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35"/>
              <p:cNvSpPr/>
              <p:nvPr/>
            </p:nvSpPr>
            <p:spPr>
              <a:xfrm>
                <a:off x="5397607" y="3041000"/>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35"/>
              <p:cNvSpPr/>
              <p:nvPr/>
            </p:nvSpPr>
            <p:spPr>
              <a:xfrm>
                <a:off x="5343038" y="3041000"/>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35"/>
              <p:cNvSpPr/>
              <p:nvPr/>
            </p:nvSpPr>
            <p:spPr>
              <a:xfrm>
                <a:off x="5288452" y="304100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35"/>
              <p:cNvSpPr/>
              <p:nvPr/>
            </p:nvSpPr>
            <p:spPr>
              <a:xfrm>
                <a:off x="5943291"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35"/>
              <p:cNvSpPr/>
              <p:nvPr/>
            </p:nvSpPr>
            <p:spPr>
              <a:xfrm>
                <a:off x="5888705" y="2984642"/>
                <a:ext cx="54605" cy="54587"/>
              </a:xfrm>
              <a:custGeom>
                <a:avLst/>
                <a:gdLst/>
                <a:ahLst/>
                <a:cxnLst/>
                <a:rect l="l" t="t" r="r" b="b"/>
                <a:pathLst>
                  <a:path w="3021" h="3020" extrusionOk="0">
                    <a:moveTo>
                      <a:pt x="1" y="0"/>
                    </a:moveTo>
                    <a:lnTo>
                      <a:pt x="1"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35"/>
              <p:cNvSpPr/>
              <p:nvPr/>
            </p:nvSpPr>
            <p:spPr>
              <a:xfrm>
                <a:off x="5834154" y="2984642"/>
                <a:ext cx="54568" cy="54587"/>
              </a:xfrm>
              <a:custGeom>
                <a:avLst/>
                <a:gdLst/>
                <a:ahLst/>
                <a:cxnLst/>
                <a:rect l="l" t="t" r="r" b="b"/>
                <a:pathLst>
                  <a:path w="3019" h="3020" extrusionOk="0">
                    <a:moveTo>
                      <a:pt x="1" y="0"/>
                    </a:moveTo>
                    <a:lnTo>
                      <a:pt x="1" y="3020"/>
                    </a:lnTo>
                    <a:lnTo>
                      <a:pt x="3019" y="3020"/>
                    </a:lnTo>
                    <a:lnTo>
                      <a:pt x="3019"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35"/>
              <p:cNvSpPr/>
              <p:nvPr/>
            </p:nvSpPr>
            <p:spPr>
              <a:xfrm>
                <a:off x="5779586" y="298464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35"/>
              <p:cNvSpPr/>
              <p:nvPr/>
            </p:nvSpPr>
            <p:spPr>
              <a:xfrm>
                <a:off x="5725036"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35"/>
              <p:cNvSpPr/>
              <p:nvPr/>
            </p:nvSpPr>
            <p:spPr>
              <a:xfrm>
                <a:off x="5615863"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35"/>
              <p:cNvSpPr/>
              <p:nvPr/>
            </p:nvSpPr>
            <p:spPr>
              <a:xfrm>
                <a:off x="5561330" y="2984642"/>
                <a:ext cx="54550" cy="54587"/>
              </a:xfrm>
              <a:custGeom>
                <a:avLst/>
                <a:gdLst/>
                <a:ahLst/>
                <a:cxnLst/>
                <a:rect l="l" t="t" r="r" b="b"/>
                <a:pathLst>
                  <a:path w="3018"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35"/>
              <p:cNvSpPr/>
              <p:nvPr/>
            </p:nvSpPr>
            <p:spPr>
              <a:xfrm>
                <a:off x="5397607"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35"/>
              <p:cNvSpPr/>
              <p:nvPr/>
            </p:nvSpPr>
            <p:spPr>
              <a:xfrm>
                <a:off x="5343038" y="298464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35"/>
              <p:cNvSpPr/>
              <p:nvPr/>
            </p:nvSpPr>
            <p:spPr>
              <a:xfrm>
                <a:off x="5288452"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35"/>
              <p:cNvSpPr/>
              <p:nvPr/>
            </p:nvSpPr>
            <p:spPr>
              <a:xfrm>
                <a:off x="5233902"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35"/>
              <p:cNvSpPr/>
              <p:nvPr/>
            </p:nvSpPr>
            <p:spPr>
              <a:xfrm>
                <a:off x="5179315"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35"/>
              <p:cNvSpPr/>
              <p:nvPr/>
            </p:nvSpPr>
            <p:spPr>
              <a:xfrm>
                <a:off x="5943291" y="29300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35"/>
              <p:cNvSpPr/>
              <p:nvPr/>
            </p:nvSpPr>
            <p:spPr>
              <a:xfrm>
                <a:off x="5888705" y="2930055"/>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35"/>
              <p:cNvSpPr/>
              <p:nvPr/>
            </p:nvSpPr>
            <p:spPr>
              <a:xfrm>
                <a:off x="5834154" y="2930055"/>
                <a:ext cx="54568" cy="54605"/>
              </a:xfrm>
              <a:custGeom>
                <a:avLst/>
                <a:gdLst/>
                <a:ahLst/>
                <a:cxnLst/>
                <a:rect l="l" t="t" r="r" b="b"/>
                <a:pathLst>
                  <a:path w="3019" h="3021" extrusionOk="0">
                    <a:moveTo>
                      <a:pt x="1" y="0"/>
                    </a:moveTo>
                    <a:lnTo>
                      <a:pt x="1" y="3020"/>
                    </a:lnTo>
                    <a:lnTo>
                      <a:pt x="3019" y="3020"/>
                    </a:lnTo>
                    <a:lnTo>
                      <a:pt x="3019"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35"/>
              <p:cNvSpPr/>
              <p:nvPr/>
            </p:nvSpPr>
            <p:spPr>
              <a:xfrm>
                <a:off x="5725036"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35"/>
              <p:cNvSpPr/>
              <p:nvPr/>
            </p:nvSpPr>
            <p:spPr>
              <a:xfrm>
                <a:off x="5615863" y="29300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35"/>
              <p:cNvSpPr/>
              <p:nvPr/>
            </p:nvSpPr>
            <p:spPr>
              <a:xfrm>
                <a:off x="5561330" y="2930055"/>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35"/>
              <p:cNvSpPr/>
              <p:nvPr/>
            </p:nvSpPr>
            <p:spPr>
              <a:xfrm>
                <a:off x="5397607"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35"/>
              <p:cNvSpPr/>
              <p:nvPr/>
            </p:nvSpPr>
            <p:spPr>
              <a:xfrm>
                <a:off x="5288452" y="29300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35"/>
              <p:cNvSpPr/>
              <p:nvPr/>
            </p:nvSpPr>
            <p:spPr>
              <a:xfrm>
                <a:off x="5233902"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35"/>
              <p:cNvSpPr/>
              <p:nvPr/>
            </p:nvSpPr>
            <p:spPr>
              <a:xfrm>
                <a:off x="5179315" y="29300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35"/>
              <p:cNvSpPr/>
              <p:nvPr/>
            </p:nvSpPr>
            <p:spPr>
              <a:xfrm>
                <a:off x="5888705" y="2875505"/>
                <a:ext cx="54605" cy="54568"/>
              </a:xfrm>
              <a:custGeom>
                <a:avLst/>
                <a:gdLst/>
                <a:ahLst/>
                <a:cxnLst/>
                <a:rect l="l" t="t" r="r" b="b"/>
                <a:pathLst>
                  <a:path w="3021" h="3019" extrusionOk="0">
                    <a:moveTo>
                      <a:pt x="1" y="1"/>
                    </a:moveTo>
                    <a:lnTo>
                      <a:pt x="1"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35"/>
              <p:cNvSpPr/>
              <p:nvPr/>
            </p:nvSpPr>
            <p:spPr>
              <a:xfrm>
                <a:off x="5725036"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35"/>
              <p:cNvSpPr/>
              <p:nvPr/>
            </p:nvSpPr>
            <p:spPr>
              <a:xfrm>
                <a:off x="5670449" y="2875505"/>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35"/>
              <p:cNvSpPr/>
              <p:nvPr/>
            </p:nvSpPr>
            <p:spPr>
              <a:xfrm>
                <a:off x="5615863" y="2875505"/>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35"/>
              <p:cNvSpPr/>
              <p:nvPr/>
            </p:nvSpPr>
            <p:spPr>
              <a:xfrm>
                <a:off x="5561330" y="2875505"/>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35"/>
              <p:cNvSpPr/>
              <p:nvPr/>
            </p:nvSpPr>
            <p:spPr>
              <a:xfrm>
                <a:off x="5506744" y="287550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35"/>
              <p:cNvSpPr/>
              <p:nvPr/>
            </p:nvSpPr>
            <p:spPr>
              <a:xfrm>
                <a:off x="5452157" y="287550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35"/>
              <p:cNvSpPr/>
              <p:nvPr/>
            </p:nvSpPr>
            <p:spPr>
              <a:xfrm>
                <a:off x="5397607"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35"/>
              <p:cNvSpPr/>
              <p:nvPr/>
            </p:nvSpPr>
            <p:spPr>
              <a:xfrm>
                <a:off x="5233902"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35"/>
              <p:cNvSpPr/>
              <p:nvPr/>
            </p:nvSpPr>
            <p:spPr>
              <a:xfrm>
                <a:off x="5779586" y="2820919"/>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35"/>
              <p:cNvSpPr/>
              <p:nvPr/>
            </p:nvSpPr>
            <p:spPr>
              <a:xfrm>
                <a:off x="5725036"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35"/>
              <p:cNvSpPr/>
              <p:nvPr/>
            </p:nvSpPr>
            <p:spPr>
              <a:xfrm>
                <a:off x="5670449" y="2820919"/>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35"/>
              <p:cNvSpPr/>
              <p:nvPr/>
            </p:nvSpPr>
            <p:spPr>
              <a:xfrm>
                <a:off x="5452157" y="2820919"/>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35"/>
              <p:cNvSpPr/>
              <p:nvPr/>
            </p:nvSpPr>
            <p:spPr>
              <a:xfrm>
                <a:off x="5397607"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35"/>
              <p:cNvSpPr/>
              <p:nvPr/>
            </p:nvSpPr>
            <p:spPr>
              <a:xfrm>
                <a:off x="5343038" y="2820919"/>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5" name="Google Shape;4275;p35"/>
            <p:cNvSpPr/>
            <p:nvPr/>
          </p:nvSpPr>
          <p:spPr>
            <a:xfrm>
              <a:off x="1348975" y="1114425"/>
              <a:ext cx="298800" cy="316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6" name="Google Shape;4276;p35"/>
            <p:cNvGrpSpPr/>
            <p:nvPr/>
          </p:nvGrpSpPr>
          <p:grpSpPr>
            <a:xfrm>
              <a:off x="1087603" y="1017919"/>
              <a:ext cx="818581" cy="600289"/>
              <a:chOff x="5179315" y="2820919"/>
              <a:chExt cx="818581" cy="600289"/>
            </a:xfrm>
          </p:grpSpPr>
          <p:sp>
            <p:nvSpPr>
              <p:cNvPr id="4277" name="Google Shape;4277;p35"/>
              <p:cNvSpPr/>
              <p:nvPr/>
            </p:nvSpPr>
            <p:spPr>
              <a:xfrm>
                <a:off x="5561330" y="3366639"/>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35"/>
              <p:cNvSpPr/>
              <p:nvPr/>
            </p:nvSpPr>
            <p:spPr>
              <a:xfrm>
                <a:off x="5834154" y="3312053"/>
                <a:ext cx="54568" cy="54605"/>
              </a:xfrm>
              <a:custGeom>
                <a:avLst/>
                <a:gdLst/>
                <a:ahLst/>
                <a:cxnLst/>
                <a:rect l="l" t="t" r="r" b="b"/>
                <a:pathLst>
                  <a:path w="3019" h="3021" extrusionOk="0">
                    <a:moveTo>
                      <a:pt x="1" y="1"/>
                    </a:moveTo>
                    <a:lnTo>
                      <a:pt x="1" y="3021"/>
                    </a:lnTo>
                    <a:lnTo>
                      <a:pt x="3019" y="3021"/>
                    </a:lnTo>
                    <a:lnTo>
                      <a:pt x="301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35"/>
              <p:cNvSpPr/>
              <p:nvPr/>
            </p:nvSpPr>
            <p:spPr>
              <a:xfrm>
                <a:off x="5615863" y="3312053"/>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35"/>
              <p:cNvSpPr/>
              <p:nvPr/>
            </p:nvSpPr>
            <p:spPr>
              <a:xfrm>
                <a:off x="5561330" y="3312053"/>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35"/>
              <p:cNvSpPr/>
              <p:nvPr/>
            </p:nvSpPr>
            <p:spPr>
              <a:xfrm>
                <a:off x="5506744" y="33120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35"/>
              <p:cNvSpPr/>
              <p:nvPr/>
            </p:nvSpPr>
            <p:spPr>
              <a:xfrm>
                <a:off x="5288452" y="33120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35"/>
              <p:cNvSpPr/>
              <p:nvPr/>
            </p:nvSpPr>
            <p:spPr>
              <a:xfrm>
                <a:off x="5779586" y="3257466"/>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35"/>
              <p:cNvSpPr/>
              <p:nvPr/>
            </p:nvSpPr>
            <p:spPr>
              <a:xfrm>
                <a:off x="5670449" y="325746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35"/>
              <p:cNvSpPr/>
              <p:nvPr/>
            </p:nvSpPr>
            <p:spPr>
              <a:xfrm>
                <a:off x="5615863" y="325746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35"/>
              <p:cNvSpPr/>
              <p:nvPr/>
            </p:nvSpPr>
            <p:spPr>
              <a:xfrm>
                <a:off x="5561330" y="3257466"/>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35"/>
              <p:cNvSpPr/>
              <p:nvPr/>
            </p:nvSpPr>
            <p:spPr>
              <a:xfrm>
                <a:off x="5506744" y="325746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35"/>
              <p:cNvSpPr/>
              <p:nvPr/>
            </p:nvSpPr>
            <p:spPr>
              <a:xfrm>
                <a:off x="5452157" y="325746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35"/>
              <p:cNvSpPr/>
              <p:nvPr/>
            </p:nvSpPr>
            <p:spPr>
              <a:xfrm>
                <a:off x="5343038" y="3257466"/>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35"/>
              <p:cNvSpPr/>
              <p:nvPr/>
            </p:nvSpPr>
            <p:spPr>
              <a:xfrm>
                <a:off x="5725036" y="32029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35"/>
              <p:cNvSpPr/>
              <p:nvPr/>
            </p:nvSpPr>
            <p:spPr>
              <a:xfrm>
                <a:off x="5670449" y="32029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35"/>
              <p:cNvSpPr/>
              <p:nvPr/>
            </p:nvSpPr>
            <p:spPr>
              <a:xfrm>
                <a:off x="5615863" y="32029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35"/>
              <p:cNvSpPr/>
              <p:nvPr/>
            </p:nvSpPr>
            <p:spPr>
              <a:xfrm>
                <a:off x="5561330" y="320293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35"/>
              <p:cNvSpPr/>
              <p:nvPr/>
            </p:nvSpPr>
            <p:spPr>
              <a:xfrm>
                <a:off x="5506744"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35"/>
              <p:cNvSpPr/>
              <p:nvPr/>
            </p:nvSpPr>
            <p:spPr>
              <a:xfrm>
                <a:off x="5452157"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35"/>
              <p:cNvSpPr/>
              <p:nvPr/>
            </p:nvSpPr>
            <p:spPr>
              <a:xfrm>
                <a:off x="5397607" y="32029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35"/>
              <p:cNvSpPr/>
              <p:nvPr/>
            </p:nvSpPr>
            <p:spPr>
              <a:xfrm>
                <a:off x="5725036" y="3148347"/>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35"/>
              <p:cNvSpPr/>
              <p:nvPr/>
            </p:nvSpPr>
            <p:spPr>
              <a:xfrm>
                <a:off x="5670449" y="3148347"/>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35"/>
              <p:cNvSpPr/>
              <p:nvPr/>
            </p:nvSpPr>
            <p:spPr>
              <a:xfrm>
                <a:off x="5452157" y="3148347"/>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35"/>
              <p:cNvSpPr/>
              <p:nvPr/>
            </p:nvSpPr>
            <p:spPr>
              <a:xfrm>
                <a:off x="5397607" y="3148347"/>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35"/>
              <p:cNvSpPr/>
              <p:nvPr/>
            </p:nvSpPr>
            <p:spPr>
              <a:xfrm>
                <a:off x="5834154" y="3093761"/>
                <a:ext cx="54568" cy="54605"/>
              </a:xfrm>
              <a:custGeom>
                <a:avLst/>
                <a:gdLst/>
                <a:ahLst/>
                <a:cxnLst/>
                <a:rect l="l" t="t" r="r" b="b"/>
                <a:pathLst>
                  <a:path w="3019" h="3021" extrusionOk="0">
                    <a:moveTo>
                      <a:pt x="1" y="1"/>
                    </a:moveTo>
                    <a:lnTo>
                      <a:pt x="1" y="3020"/>
                    </a:lnTo>
                    <a:lnTo>
                      <a:pt x="3019" y="3020"/>
                    </a:lnTo>
                    <a:lnTo>
                      <a:pt x="301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35"/>
              <p:cNvSpPr/>
              <p:nvPr/>
            </p:nvSpPr>
            <p:spPr>
              <a:xfrm>
                <a:off x="5779586" y="309376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35"/>
              <p:cNvSpPr/>
              <p:nvPr/>
            </p:nvSpPr>
            <p:spPr>
              <a:xfrm>
                <a:off x="5725036" y="30937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35"/>
              <p:cNvSpPr/>
              <p:nvPr/>
            </p:nvSpPr>
            <p:spPr>
              <a:xfrm>
                <a:off x="5670449" y="309376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35"/>
              <p:cNvSpPr/>
              <p:nvPr/>
            </p:nvSpPr>
            <p:spPr>
              <a:xfrm>
                <a:off x="5561330" y="3093761"/>
                <a:ext cx="54550" cy="54605"/>
              </a:xfrm>
              <a:custGeom>
                <a:avLst/>
                <a:gdLst/>
                <a:ahLst/>
                <a:cxnLst/>
                <a:rect l="l" t="t" r="r" b="b"/>
                <a:pathLst>
                  <a:path w="3018" h="3021" extrusionOk="0">
                    <a:moveTo>
                      <a:pt x="0" y="1"/>
                    </a:moveTo>
                    <a:lnTo>
                      <a:pt x="0" y="3020"/>
                    </a:lnTo>
                    <a:lnTo>
                      <a:pt x="3018" y="3020"/>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35"/>
              <p:cNvSpPr/>
              <p:nvPr/>
            </p:nvSpPr>
            <p:spPr>
              <a:xfrm>
                <a:off x="5452157"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35"/>
              <p:cNvSpPr/>
              <p:nvPr/>
            </p:nvSpPr>
            <p:spPr>
              <a:xfrm>
                <a:off x="5397607" y="30937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35"/>
              <p:cNvSpPr/>
              <p:nvPr/>
            </p:nvSpPr>
            <p:spPr>
              <a:xfrm>
                <a:off x="5343038" y="309376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35"/>
              <p:cNvSpPr/>
              <p:nvPr/>
            </p:nvSpPr>
            <p:spPr>
              <a:xfrm>
                <a:off x="5288452"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35"/>
              <p:cNvSpPr/>
              <p:nvPr/>
            </p:nvSpPr>
            <p:spPr>
              <a:xfrm>
                <a:off x="5834154" y="3039228"/>
                <a:ext cx="54568" cy="54550"/>
              </a:xfrm>
              <a:custGeom>
                <a:avLst/>
                <a:gdLst/>
                <a:ahLst/>
                <a:cxnLst/>
                <a:rect l="l" t="t" r="r" b="b"/>
                <a:pathLst>
                  <a:path w="3019" h="3018" extrusionOk="0">
                    <a:moveTo>
                      <a:pt x="1" y="0"/>
                    </a:moveTo>
                    <a:lnTo>
                      <a:pt x="1" y="3018"/>
                    </a:lnTo>
                    <a:lnTo>
                      <a:pt x="3019" y="3018"/>
                    </a:lnTo>
                    <a:lnTo>
                      <a:pt x="301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35"/>
              <p:cNvSpPr/>
              <p:nvPr/>
            </p:nvSpPr>
            <p:spPr>
              <a:xfrm>
                <a:off x="5779586" y="3041000"/>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35"/>
              <p:cNvSpPr/>
              <p:nvPr/>
            </p:nvSpPr>
            <p:spPr>
              <a:xfrm>
                <a:off x="5725036" y="3041000"/>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35"/>
              <p:cNvSpPr/>
              <p:nvPr/>
            </p:nvSpPr>
            <p:spPr>
              <a:xfrm>
                <a:off x="5670449" y="3041000"/>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35"/>
              <p:cNvSpPr/>
              <p:nvPr/>
            </p:nvSpPr>
            <p:spPr>
              <a:xfrm>
                <a:off x="5615863" y="3041000"/>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35"/>
              <p:cNvSpPr/>
              <p:nvPr/>
            </p:nvSpPr>
            <p:spPr>
              <a:xfrm>
                <a:off x="5561330" y="3041000"/>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35"/>
              <p:cNvSpPr/>
              <p:nvPr/>
            </p:nvSpPr>
            <p:spPr>
              <a:xfrm>
                <a:off x="5506744" y="304100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35"/>
              <p:cNvSpPr/>
              <p:nvPr/>
            </p:nvSpPr>
            <p:spPr>
              <a:xfrm>
                <a:off x="5452157" y="304100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35"/>
              <p:cNvSpPr/>
              <p:nvPr/>
            </p:nvSpPr>
            <p:spPr>
              <a:xfrm>
                <a:off x="5397607" y="3041000"/>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35"/>
              <p:cNvSpPr/>
              <p:nvPr/>
            </p:nvSpPr>
            <p:spPr>
              <a:xfrm>
                <a:off x="5343038" y="3041000"/>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35"/>
              <p:cNvSpPr/>
              <p:nvPr/>
            </p:nvSpPr>
            <p:spPr>
              <a:xfrm>
                <a:off x="5288452" y="304100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35"/>
              <p:cNvSpPr/>
              <p:nvPr/>
            </p:nvSpPr>
            <p:spPr>
              <a:xfrm>
                <a:off x="5943291"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35"/>
              <p:cNvSpPr/>
              <p:nvPr/>
            </p:nvSpPr>
            <p:spPr>
              <a:xfrm>
                <a:off x="5888705" y="2984642"/>
                <a:ext cx="54605" cy="54587"/>
              </a:xfrm>
              <a:custGeom>
                <a:avLst/>
                <a:gdLst/>
                <a:ahLst/>
                <a:cxnLst/>
                <a:rect l="l" t="t" r="r" b="b"/>
                <a:pathLst>
                  <a:path w="3021" h="3020" extrusionOk="0">
                    <a:moveTo>
                      <a:pt x="1" y="0"/>
                    </a:moveTo>
                    <a:lnTo>
                      <a:pt x="1"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35"/>
              <p:cNvSpPr/>
              <p:nvPr/>
            </p:nvSpPr>
            <p:spPr>
              <a:xfrm>
                <a:off x="5834154" y="2984642"/>
                <a:ext cx="54568" cy="54587"/>
              </a:xfrm>
              <a:custGeom>
                <a:avLst/>
                <a:gdLst/>
                <a:ahLst/>
                <a:cxnLst/>
                <a:rect l="l" t="t" r="r" b="b"/>
                <a:pathLst>
                  <a:path w="3019" h="3020" extrusionOk="0">
                    <a:moveTo>
                      <a:pt x="1" y="0"/>
                    </a:moveTo>
                    <a:lnTo>
                      <a:pt x="1" y="3020"/>
                    </a:lnTo>
                    <a:lnTo>
                      <a:pt x="3019" y="3020"/>
                    </a:lnTo>
                    <a:lnTo>
                      <a:pt x="301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35"/>
              <p:cNvSpPr/>
              <p:nvPr/>
            </p:nvSpPr>
            <p:spPr>
              <a:xfrm>
                <a:off x="5779586" y="298464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35"/>
              <p:cNvSpPr/>
              <p:nvPr/>
            </p:nvSpPr>
            <p:spPr>
              <a:xfrm>
                <a:off x="5725036"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35"/>
              <p:cNvSpPr/>
              <p:nvPr/>
            </p:nvSpPr>
            <p:spPr>
              <a:xfrm>
                <a:off x="5615863"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35"/>
              <p:cNvSpPr/>
              <p:nvPr/>
            </p:nvSpPr>
            <p:spPr>
              <a:xfrm>
                <a:off x="5561330" y="2984642"/>
                <a:ext cx="54550" cy="54587"/>
              </a:xfrm>
              <a:custGeom>
                <a:avLst/>
                <a:gdLst/>
                <a:ahLst/>
                <a:cxnLst/>
                <a:rect l="l" t="t" r="r" b="b"/>
                <a:pathLst>
                  <a:path w="3018" h="3020"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35"/>
              <p:cNvSpPr/>
              <p:nvPr/>
            </p:nvSpPr>
            <p:spPr>
              <a:xfrm>
                <a:off x="5397607"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35"/>
              <p:cNvSpPr/>
              <p:nvPr/>
            </p:nvSpPr>
            <p:spPr>
              <a:xfrm>
                <a:off x="5343038" y="298464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35"/>
              <p:cNvSpPr/>
              <p:nvPr/>
            </p:nvSpPr>
            <p:spPr>
              <a:xfrm>
                <a:off x="5288452"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35"/>
              <p:cNvSpPr/>
              <p:nvPr/>
            </p:nvSpPr>
            <p:spPr>
              <a:xfrm>
                <a:off x="5233902"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35"/>
              <p:cNvSpPr/>
              <p:nvPr/>
            </p:nvSpPr>
            <p:spPr>
              <a:xfrm>
                <a:off x="5179315"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35"/>
              <p:cNvSpPr/>
              <p:nvPr/>
            </p:nvSpPr>
            <p:spPr>
              <a:xfrm>
                <a:off x="5943291" y="29300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35"/>
              <p:cNvSpPr/>
              <p:nvPr/>
            </p:nvSpPr>
            <p:spPr>
              <a:xfrm>
                <a:off x="5888705" y="2930055"/>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35"/>
              <p:cNvSpPr/>
              <p:nvPr/>
            </p:nvSpPr>
            <p:spPr>
              <a:xfrm>
                <a:off x="5834154" y="2930055"/>
                <a:ext cx="54568" cy="54605"/>
              </a:xfrm>
              <a:custGeom>
                <a:avLst/>
                <a:gdLst/>
                <a:ahLst/>
                <a:cxnLst/>
                <a:rect l="l" t="t" r="r" b="b"/>
                <a:pathLst>
                  <a:path w="3019" h="3021" extrusionOk="0">
                    <a:moveTo>
                      <a:pt x="1" y="0"/>
                    </a:moveTo>
                    <a:lnTo>
                      <a:pt x="1" y="3020"/>
                    </a:lnTo>
                    <a:lnTo>
                      <a:pt x="3019" y="3020"/>
                    </a:lnTo>
                    <a:lnTo>
                      <a:pt x="301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35"/>
              <p:cNvSpPr/>
              <p:nvPr/>
            </p:nvSpPr>
            <p:spPr>
              <a:xfrm>
                <a:off x="5725036"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35"/>
              <p:cNvSpPr/>
              <p:nvPr/>
            </p:nvSpPr>
            <p:spPr>
              <a:xfrm>
                <a:off x="5615863" y="29300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35"/>
              <p:cNvSpPr/>
              <p:nvPr/>
            </p:nvSpPr>
            <p:spPr>
              <a:xfrm>
                <a:off x="5561330" y="2930055"/>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35"/>
              <p:cNvSpPr/>
              <p:nvPr/>
            </p:nvSpPr>
            <p:spPr>
              <a:xfrm>
                <a:off x="5397607"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35"/>
              <p:cNvSpPr/>
              <p:nvPr/>
            </p:nvSpPr>
            <p:spPr>
              <a:xfrm>
                <a:off x="5288452" y="29300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35"/>
              <p:cNvSpPr/>
              <p:nvPr/>
            </p:nvSpPr>
            <p:spPr>
              <a:xfrm>
                <a:off x="5233902"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35"/>
              <p:cNvSpPr/>
              <p:nvPr/>
            </p:nvSpPr>
            <p:spPr>
              <a:xfrm>
                <a:off x="5179315" y="29300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35"/>
              <p:cNvSpPr/>
              <p:nvPr/>
            </p:nvSpPr>
            <p:spPr>
              <a:xfrm>
                <a:off x="5888705" y="2875505"/>
                <a:ext cx="54605" cy="54568"/>
              </a:xfrm>
              <a:custGeom>
                <a:avLst/>
                <a:gdLst/>
                <a:ahLst/>
                <a:cxnLst/>
                <a:rect l="l" t="t" r="r" b="b"/>
                <a:pathLst>
                  <a:path w="3021" h="3019" extrusionOk="0">
                    <a:moveTo>
                      <a:pt x="1" y="1"/>
                    </a:moveTo>
                    <a:lnTo>
                      <a:pt x="1" y="3018"/>
                    </a:lnTo>
                    <a:lnTo>
                      <a:pt x="3020" y="3018"/>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35"/>
              <p:cNvSpPr/>
              <p:nvPr/>
            </p:nvSpPr>
            <p:spPr>
              <a:xfrm>
                <a:off x="5725036"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35"/>
              <p:cNvSpPr/>
              <p:nvPr/>
            </p:nvSpPr>
            <p:spPr>
              <a:xfrm>
                <a:off x="5670449" y="2875505"/>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35"/>
              <p:cNvSpPr/>
              <p:nvPr/>
            </p:nvSpPr>
            <p:spPr>
              <a:xfrm>
                <a:off x="5615863" y="2875505"/>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35"/>
              <p:cNvSpPr/>
              <p:nvPr/>
            </p:nvSpPr>
            <p:spPr>
              <a:xfrm>
                <a:off x="5561330" y="2875505"/>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35"/>
              <p:cNvSpPr/>
              <p:nvPr/>
            </p:nvSpPr>
            <p:spPr>
              <a:xfrm>
                <a:off x="5506744" y="287550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35"/>
              <p:cNvSpPr/>
              <p:nvPr/>
            </p:nvSpPr>
            <p:spPr>
              <a:xfrm>
                <a:off x="5452157" y="287550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35"/>
              <p:cNvSpPr/>
              <p:nvPr/>
            </p:nvSpPr>
            <p:spPr>
              <a:xfrm>
                <a:off x="5397607"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35"/>
              <p:cNvSpPr/>
              <p:nvPr/>
            </p:nvSpPr>
            <p:spPr>
              <a:xfrm>
                <a:off x="5233902"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35"/>
              <p:cNvSpPr/>
              <p:nvPr/>
            </p:nvSpPr>
            <p:spPr>
              <a:xfrm>
                <a:off x="5779586" y="2820919"/>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35"/>
              <p:cNvSpPr/>
              <p:nvPr/>
            </p:nvSpPr>
            <p:spPr>
              <a:xfrm>
                <a:off x="5725036"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35"/>
              <p:cNvSpPr/>
              <p:nvPr/>
            </p:nvSpPr>
            <p:spPr>
              <a:xfrm>
                <a:off x="5670449" y="2820919"/>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35"/>
              <p:cNvSpPr/>
              <p:nvPr/>
            </p:nvSpPr>
            <p:spPr>
              <a:xfrm>
                <a:off x="5452157" y="2820919"/>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35"/>
              <p:cNvSpPr/>
              <p:nvPr/>
            </p:nvSpPr>
            <p:spPr>
              <a:xfrm>
                <a:off x="5397607"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35"/>
              <p:cNvSpPr/>
              <p:nvPr/>
            </p:nvSpPr>
            <p:spPr>
              <a:xfrm>
                <a:off x="5343038" y="2820919"/>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8" name="Google Shape;4358;p35"/>
          <p:cNvGrpSpPr/>
          <p:nvPr/>
        </p:nvGrpSpPr>
        <p:grpSpPr>
          <a:xfrm>
            <a:off x="5618507" y="3136353"/>
            <a:ext cx="654821" cy="763994"/>
            <a:chOff x="5618507" y="3136353"/>
            <a:chExt cx="654821" cy="763994"/>
          </a:xfrm>
        </p:grpSpPr>
        <p:grpSp>
          <p:nvGrpSpPr>
            <p:cNvPr id="4359" name="Google Shape;4359;p35"/>
            <p:cNvGrpSpPr/>
            <p:nvPr/>
          </p:nvGrpSpPr>
          <p:grpSpPr>
            <a:xfrm>
              <a:off x="5618507" y="3136353"/>
              <a:ext cx="654821" cy="763994"/>
              <a:chOff x="5261195" y="1667716"/>
              <a:chExt cx="654821" cy="763994"/>
            </a:xfrm>
          </p:grpSpPr>
          <p:sp>
            <p:nvSpPr>
              <p:cNvPr id="4360" name="Google Shape;4360;p35"/>
              <p:cNvSpPr/>
              <p:nvPr/>
            </p:nvSpPr>
            <p:spPr>
              <a:xfrm>
                <a:off x="5752293" y="2377141"/>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35"/>
              <p:cNvSpPr/>
              <p:nvPr/>
            </p:nvSpPr>
            <p:spPr>
              <a:xfrm>
                <a:off x="5697742" y="2377141"/>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35"/>
              <p:cNvSpPr/>
              <p:nvPr/>
            </p:nvSpPr>
            <p:spPr>
              <a:xfrm>
                <a:off x="5643156" y="2377141"/>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35"/>
              <p:cNvSpPr/>
              <p:nvPr/>
            </p:nvSpPr>
            <p:spPr>
              <a:xfrm>
                <a:off x="5424900" y="2377141"/>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35"/>
              <p:cNvSpPr/>
              <p:nvPr/>
            </p:nvSpPr>
            <p:spPr>
              <a:xfrm>
                <a:off x="5370314" y="2377141"/>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35"/>
              <p:cNvSpPr/>
              <p:nvPr/>
            </p:nvSpPr>
            <p:spPr>
              <a:xfrm>
                <a:off x="5315745" y="2377141"/>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35"/>
              <p:cNvSpPr/>
              <p:nvPr/>
            </p:nvSpPr>
            <p:spPr>
              <a:xfrm>
                <a:off x="5752293" y="2322573"/>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35"/>
              <p:cNvSpPr/>
              <p:nvPr/>
            </p:nvSpPr>
            <p:spPr>
              <a:xfrm>
                <a:off x="5643156" y="2322573"/>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35"/>
              <p:cNvSpPr/>
              <p:nvPr/>
            </p:nvSpPr>
            <p:spPr>
              <a:xfrm>
                <a:off x="5424900" y="2322573"/>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35"/>
              <p:cNvSpPr/>
              <p:nvPr/>
            </p:nvSpPr>
            <p:spPr>
              <a:xfrm>
                <a:off x="5315745" y="2322573"/>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35"/>
              <p:cNvSpPr/>
              <p:nvPr/>
            </p:nvSpPr>
            <p:spPr>
              <a:xfrm>
                <a:off x="5643156" y="2267986"/>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35"/>
              <p:cNvSpPr/>
              <p:nvPr/>
            </p:nvSpPr>
            <p:spPr>
              <a:xfrm>
                <a:off x="5424900" y="2267986"/>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35"/>
              <p:cNvSpPr/>
              <p:nvPr/>
            </p:nvSpPr>
            <p:spPr>
              <a:xfrm>
                <a:off x="5861448" y="221343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35"/>
              <p:cNvSpPr/>
              <p:nvPr/>
            </p:nvSpPr>
            <p:spPr>
              <a:xfrm>
                <a:off x="5806879" y="2213436"/>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35"/>
              <p:cNvSpPr/>
              <p:nvPr/>
            </p:nvSpPr>
            <p:spPr>
              <a:xfrm>
                <a:off x="5752293" y="2213436"/>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35"/>
              <p:cNvSpPr/>
              <p:nvPr/>
            </p:nvSpPr>
            <p:spPr>
              <a:xfrm>
                <a:off x="5697742" y="221343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35"/>
              <p:cNvSpPr/>
              <p:nvPr/>
            </p:nvSpPr>
            <p:spPr>
              <a:xfrm>
                <a:off x="5643156" y="221343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35"/>
              <p:cNvSpPr/>
              <p:nvPr/>
            </p:nvSpPr>
            <p:spPr>
              <a:xfrm>
                <a:off x="5588569" y="221343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35"/>
              <p:cNvSpPr/>
              <p:nvPr/>
            </p:nvSpPr>
            <p:spPr>
              <a:xfrm>
                <a:off x="5534037" y="2213436"/>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35"/>
              <p:cNvSpPr/>
              <p:nvPr/>
            </p:nvSpPr>
            <p:spPr>
              <a:xfrm>
                <a:off x="5479450" y="2213436"/>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35"/>
              <p:cNvSpPr/>
              <p:nvPr/>
            </p:nvSpPr>
            <p:spPr>
              <a:xfrm>
                <a:off x="5424900" y="221343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35"/>
              <p:cNvSpPr/>
              <p:nvPr/>
            </p:nvSpPr>
            <p:spPr>
              <a:xfrm>
                <a:off x="5370314" y="2213436"/>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35"/>
              <p:cNvSpPr/>
              <p:nvPr/>
            </p:nvSpPr>
            <p:spPr>
              <a:xfrm>
                <a:off x="5315745" y="2213436"/>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35"/>
              <p:cNvSpPr/>
              <p:nvPr/>
            </p:nvSpPr>
            <p:spPr>
              <a:xfrm>
                <a:off x="5261195" y="221343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35"/>
              <p:cNvSpPr/>
              <p:nvPr/>
            </p:nvSpPr>
            <p:spPr>
              <a:xfrm>
                <a:off x="5697742" y="215884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35"/>
              <p:cNvSpPr/>
              <p:nvPr/>
            </p:nvSpPr>
            <p:spPr>
              <a:xfrm>
                <a:off x="5643156" y="2158849"/>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35"/>
              <p:cNvSpPr/>
              <p:nvPr/>
            </p:nvSpPr>
            <p:spPr>
              <a:xfrm>
                <a:off x="5588569" y="2158849"/>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35"/>
              <p:cNvSpPr/>
              <p:nvPr/>
            </p:nvSpPr>
            <p:spPr>
              <a:xfrm>
                <a:off x="5534037" y="2158849"/>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35"/>
              <p:cNvSpPr/>
              <p:nvPr/>
            </p:nvSpPr>
            <p:spPr>
              <a:xfrm>
                <a:off x="5479450" y="2158849"/>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35"/>
              <p:cNvSpPr/>
              <p:nvPr/>
            </p:nvSpPr>
            <p:spPr>
              <a:xfrm>
                <a:off x="5424900" y="215884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35"/>
              <p:cNvSpPr/>
              <p:nvPr/>
            </p:nvSpPr>
            <p:spPr>
              <a:xfrm>
                <a:off x="5861448" y="210426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35"/>
              <p:cNvSpPr/>
              <p:nvPr/>
            </p:nvSpPr>
            <p:spPr>
              <a:xfrm>
                <a:off x="5806879" y="2104263"/>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35"/>
              <p:cNvSpPr/>
              <p:nvPr/>
            </p:nvSpPr>
            <p:spPr>
              <a:xfrm>
                <a:off x="5697742" y="210426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35"/>
              <p:cNvSpPr/>
              <p:nvPr/>
            </p:nvSpPr>
            <p:spPr>
              <a:xfrm>
                <a:off x="5479450" y="210426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35"/>
              <p:cNvSpPr/>
              <p:nvPr/>
            </p:nvSpPr>
            <p:spPr>
              <a:xfrm>
                <a:off x="5424900" y="210426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35"/>
              <p:cNvSpPr/>
              <p:nvPr/>
            </p:nvSpPr>
            <p:spPr>
              <a:xfrm>
                <a:off x="5315745" y="2104263"/>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35"/>
              <p:cNvSpPr/>
              <p:nvPr/>
            </p:nvSpPr>
            <p:spPr>
              <a:xfrm>
                <a:off x="5261195" y="210426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35"/>
              <p:cNvSpPr/>
              <p:nvPr/>
            </p:nvSpPr>
            <p:spPr>
              <a:xfrm>
                <a:off x="5861448" y="2049731"/>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35"/>
              <p:cNvSpPr/>
              <p:nvPr/>
            </p:nvSpPr>
            <p:spPr>
              <a:xfrm>
                <a:off x="5806879" y="2049731"/>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35"/>
              <p:cNvSpPr/>
              <p:nvPr/>
            </p:nvSpPr>
            <p:spPr>
              <a:xfrm>
                <a:off x="5697742" y="2049731"/>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35"/>
              <p:cNvSpPr/>
              <p:nvPr/>
            </p:nvSpPr>
            <p:spPr>
              <a:xfrm>
                <a:off x="5588569" y="2049731"/>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35"/>
              <p:cNvSpPr/>
              <p:nvPr/>
            </p:nvSpPr>
            <p:spPr>
              <a:xfrm>
                <a:off x="5424900" y="2049731"/>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35"/>
              <p:cNvSpPr/>
              <p:nvPr/>
            </p:nvSpPr>
            <p:spPr>
              <a:xfrm>
                <a:off x="5315745" y="2049731"/>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35"/>
              <p:cNvSpPr/>
              <p:nvPr/>
            </p:nvSpPr>
            <p:spPr>
              <a:xfrm>
                <a:off x="5261195" y="2049731"/>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35"/>
              <p:cNvSpPr/>
              <p:nvPr/>
            </p:nvSpPr>
            <p:spPr>
              <a:xfrm>
                <a:off x="5861448" y="1995144"/>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35"/>
              <p:cNvSpPr/>
              <p:nvPr/>
            </p:nvSpPr>
            <p:spPr>
              <a:xfrm>
                <a:off x="5806879" y="1995144"/>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35"/>
              <p:cNvSpPr/>
              <p:nvPr/>
            </p:nvSpPr>
            <p:spPr>
              <a:xfrm>
                <a:off x="5752293" y="1995144"/>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35"/>
              <p:cNvSpPr/>
              <p:nvPr/>
            </p:nvSpPr>
            <p:spPr>
              <a:xfrm>
                <a:off x="5697742" y="1995144"/>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35"/>
              <p:cNvSpPr/>
              <p:nvPr/>
            </p:nvSpPr>
            <p:spPr>
              <a:xfrm>
                <a:off x="5643156" y="1995144"/>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35"/>
              <p:cNvSpPr/>
              <p:nvPr/>
            </p:nvSpPr>
            <p:spPr>
              <a:xfrm>
                <a:off x="5588569" y="1995144"/>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35"/>
              <p:cNvSpPr/>
              <p:nvPr/>
            </p:nvSpPr>
            <p:spPr>
              <a:xfrm>
                <a:off x="5534037" y="1995144"/>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35"/>
              <p:cNvSpPr/>
              <p:nvPr/>
            </p:nvSpPr>
            <p:spPr>
              <a:xfrm>
                <a:off x="5479450" y="1995144"/>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35"/>
              <p:cNvSpPr/>
              <p:nvPr/>
            </p:nvSpPr>
            <p:spPr>
              <a:xfrm>
                <a:off x="5424900" y="1995144"/>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35"/>
              <p:cNvSpPr/>
              <p:nvPr/>
            </p:nvSpPr>
            <p:spPr>
              <a:xfrm>
                <a:off x="5370314" y="1995144"/>
                <a:ext cx="54568" cy="54605"/>
              </a:xfrm>
              <a:custGeom>
                <a:avLst/>
                <a:gdLst/>
                <a:ahLst/>
                <a:cxnLst/>
                <a:rect l="l" t="t" r="r" b="b"/>
                <a:pathLst>
                  <a:path w="3019" h="3021" extrusionOk="0">
                    <a:moveTo>
                      <a:pt x="1" y="0"/>
                    </a:moveTo>
                    <a:lnTo>
                      <a:pt x="1" y="3020"/>
                    </a:lnTo>
                    <a:lnTo>
                      <a:pt x="3019" y="3020"/>
                    </a:lnTo>
                    <a:lnTo>
                      <a:pt x="3019"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35"/>
              <p:cNvSpPr/>
              <p:nvPr/>
            </p:nvSpPr>
            <p:spPr>
              <a:xfrm>
                <a:off x="5315745" y="1995144"/>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35"/>
              <p:cNvSpPr/>
              <p:nvPr/>
            </p:nvSpPr>
            <p:spPr>
              <a:xfrm>
                <a:off x="5261195" y="1995144"/>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35"/>
              <p:cNvSpPr/>
              <p:nvPr/>
            </p:nvSpPr>
            <p:spPr>
              <a:xfrm>
                <a:off x="5861448" y="1940594"/>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35"/>
              <p:cNvSpPr/>
              <p:nvPr/>
            </p:nvSpPr>
            <p:spPr>
              <a:xfrm>
                <a:off x="5806879" y="1940594"/>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35"/>
              <p:cNvSpPr/>
              <p:nvPr/>
            </p:nvSpPr>
            <p:spPr>
              <a:xfrm>
                <a:off x="5752293" y="1940594"/>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35"/>
              <p:cNvSpPr/>
              <p:nvPr/>
            </p:nvSpPr>
            <p:spPr>
              <a:xfrm>
                <a:off x="5697742" y="1940594"/>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35"/>
              <p:cNvSpPr/>
              <p:nvPr/>
            </p:nvSpPr>
            <p:spPr>
              <a:xfrm>
                <a:off x="5588569" y="1940594"/>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35"/>
              <p:cNvSpPr/>
              <p:nvPr/>
            </p:nvSpPr>
            <p:spPr>
              <a:xfrm>
                <a:off x="5534037" y="1940594"/>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35"/>
              <p:cNvSpPr/>
              <p:nvPr/>
            </p:nvSpPr>
            <p:spPr>
              <a:xfrm>
                <a:off x="5479450" y="1940594"/>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35"/>
              <p:cNvSpPr/>
              <p:nvPr/>
            </p:nvSpPr>
            <p:spPr>
              <a:xfrm>
                <a:off x="5370314" y="1940594"/>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35"/>
              <p:cNvSpPr/>
              <p:nvPr/>
            </p:nvSpPr>
            <p:spPr>
              <a:xfrm>
                <a:off x="5315745" y="1940594"/>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35"/>
              <p:cNvSpPr/>
              <p:nvPr/>
            </p:nvSpPr>
            <p:spPr>
              <a:xfrm>
                <a:off x="5261195" y="1940594"/>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35"/>
              <p:cNvSpPr/>
              <p:nvPr/>
            </p:nvSpPr>
            <p:spPr>
              <a:xfrm>
                <a:off x="5861448" y="1886007"/>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35"/>
              <p:cNvSpPr/>
              <p:nvPr/>
            </p:nvSpPr>
            <p:spPr>
              <a:xfrm>
                <a:off x="5752293" y="1886007"/>
                <a:ext cx="54605" cy="54568"/>
              </a:xfrm>
              <a:custGeom>
                <a:avLst/>
                <a:gdLst/>
                <a:ahLst/>
                <a:cxnLst/>
                <a:rect l="l" t="t" r="r" b="b"/>
                <a:pathLst>
                  <a:path w="3021" h="3019" extrusionOk="0">
                    <a:moveTo>
                      <a:pt x="0" y="1"/>
                    </a:moveTo>
                    <a:lnTo>
                      <a:pt x="0" y="3019"/>
                    </a:lnTo>
                    <a:lnTo>
                      <a:pt x="3020" y="3019"/>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35"/>
              <p:cNvSpPr/>
              <p:nvPr/>
            </p:nvSpPr>
            <p:spPr>
              <a:xfrm>
                <a:off x="5697742" y="1886007"/>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35"/>
              <p:cNvSpPr/>
              <p:nvPr/>
            </p:nvSpPr>
            <p:spPr>
              <a:xfrm>
                <a:off x="5643156" y="1886007"/>
                <a:ext cx="54605" cy="54568"/>
              </a:xfrm>
              <a:custGeom>
                <a:avLst/>
                <a:gdLst/>
                <a:ahLst/>
                <a:cxnLst/>
                <a:rect l="l" t="t" r="r" b="b"/>
                <a:pathLst>
                  <a:path w="3021" h="3019" extrusionOk="0">
                    <a:moveTo>
                      <a:pt x="1" y="1"/>
                    </a:moveTo>
                    <a:lnTo>
                      <a:pt x="1" y="3019"/>
                    </a:lnTo>
                    <a:lnTo>
                      <a:pt x="3021" y="3019"/>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35"/>
              <p:cNvSpPr/>
              <p:nvPr/>
            </p:nvSpPr>
            <p:spPr>
              <a:xfrm>
                <a:off x="5588569" y="1886007"/>
                <a:ext cx="54605" cy="54568"/>
              </a:xfrm>
              <a:custGeom>
                <a:avLst/>
                <a:gdLst/>
                <a:ahLst/>
                <a:cxnLst/>
                <a:rect l="l" t="t" r="r" b="b"/>
                <a:pathLst>
                  <a:path w="3021" h="3019" extrusionOk="0">
                    <a:moveTo>
                      <a:pt x="1" y="1"/>
                    </a:moveTo>
                    <a:lnTo>
                      <a:pt x="1" y="3019"/>
                    </a:lnTo>
                    <a:lnTo>
                      <a:pt x="3021" y="3019"/>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35"/>
              <p:cNvSpPr/>
              <p:nvPr/>
            </p:nvSpPr>
            <p:spPr>
              <a:xfrm>
                <a:off x="5534037" y="1886007"/>
                <a:ext cx="54550" cy="54568"/>
              </a:xfrm>
              <a:custGeom>
                <a:avLst/>
                <a:gdLst/>
                <a:ahLst/>
                <a:cxnLst/>
                <a:rect l="l" t="t" r="r" b="b"/>
                <a:pathLst>
                  <a:path w="3018" h="3019" extrusionOk="0">
                    <a:moveTo>
                      <a:pt x="0" y="1"/>
                    </a:moveTo>
                    <a:lnTo>
                      <a:pt x="0" y="3019"/>
                    </a:lnTo>
                    <a:lnTo>
                      <a:pt x="3018" y="3019"/>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35"/>
              <p:cNvSpPr/>
              <p:nvPr/>
            </p:nvSpPr>
            <p:spPr>
              <a:xfrm>
                <a:off x="5479450" y="1886007"/>
                <a:ext cx="54605" cy="54568"/>
              </a:xfrm>
              <a:custGeom>
                <a:avLst/>
                <a:gdLst/>
                <a:ahLst/>
                <a:cxnLst/>
                <a:rect l="l" t="t" r="r" b="b"/>
                <a:pathLst>
                  <a:path w="3021" h="3019" extrusionOk="0">
                    <a:moveTo>
                      <a:pt x="0" y="1"/>
                    </a:moveTo>
                    <a:lnTo>
                      <a:pt x="0" y="3019"/>
                    </a:lnTo>
                    <a:lnTo>
                      <a:pt x="3020" y="3019"/>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35"/>
              <p:cNvSpPr/>
              <p:nvPr/>
            </p:nvSpPr>
            <p:spPr>
              <a:xfrm>
                <a:off x="5424900" y="1886007"/>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35"/>
              <p:cNvSpPr/>
              <p:nvPr/>
            </p:nvSpPr>
            <p:spPr>
              <a:xfrm>
                <a:off x="5370314" y="1886007"/>
                <a:ext cx="54568" cy="54568"/>
              </a:xfrm>
              <a:custGeom>
                <a:avLst/>
                <a:gdLst/>
                <a:ahLst/>
                <a:cxnLst/>
                <a:rect l="l" t="t" r="r" b="b"/>
                <a:pathLst>
                  <a:path w="3019" h="3019" extrusionOk="0">
                    <a:moveTo>
                      <a:pt x="1" y="1"/>
                    </a:moveTo>
                    <a:lnTo>
                      <a:pt x="1" y="3019"/>
                    </a:lnTo>
                    <a:lnTo>
                      <a:pt x="3019" y="3019"/>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35"/>
              <p:cNvSpPr/>
              <p:nvPr/>
            </p:nvSpPr>
            <p:spPr>
              <a:xfrm>
                <a:off x="5261195" y="1886007"/>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35"/>
              <p:cNvSpPr/>
              <p:nvPr/>
            </p:nvSpPr>
            <p:spPr>
              <a:xfrm>
                <a:off x="5752293" y="1831439"/>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35"/>
              <p:cNvSpPr/>
              <p:nvPr/>
            </p:nvSpPr>
            <p:spPr>
              <a:xfrm>
                <a:off x="5697742" y="1831439"/>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35"/>
              <p:cNvSpPr/>
              <p:nvPr/>
            </p:nvSpPr>
            <p:spPr>
              <a:xfrm>
                <a:off x="5643156" y="1831439"/>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35"/>
              <p:cNvSpPr/>
              <p:nvPr/>
            </p:nvSpPr>
            <p:spPr>
              <a:xfrm>
                <a:off x="5479450" y="1831439"/>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35"/>
              <p:cNvSpPr/>
              <p:nvPr/>
            </p:nvSpPr>
            <p:spPr>
              <a:xfrm>
                <a:off x="5424900" y="1831439"/>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35"/>
              <p:cNvSpPr/>
              <p:nvPr/>
            </p:nvSpPr>
            <p:spPr>
              <a:xfrm>
                <a:off x="5370314" y="1831439"/>
                <a:ext cx="54568" cy="54587"/>
              </a:xfrm>
              <a:custGeom>
                <a:avLst/>
                <a:gdLst/>
                <a:ahLst/>
                <a:cxnLst/>
                <a:rect l="l" t="t" r="r" b="b"/>
                <a:pathLst>
                  <a:path w="3019" h="3020" extrusionOk="0">
                    <a:moveTo>
                      <a:pt x="1" y="0"/>
                    </a:moveTo>
                    <a:lnTo>
                      <a:pt x="1" y="3020"/>
                    </a:lnTo>
                    <a:lnTo>
                      <a:pt x="3019" y="3020"/>
                    </a:lnTo>
                    <a:lnTo>
                      <a:pt x="3019"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35"/>
              <p:cNvSpPr/>
              <p:nvPr/>
            </p:nvSpPr>
            <p:spPr>
              <a:xfrm>
                <a:off x="5752293" y="1776889"/>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35"/>
              <p:cNvSpPr/>
              <p:nvPr/>
            </p:nvSpPr>
            <p:spPr>
              <a:xfrm>
                <a:off x="5370314" y="1776889"/>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35"/>
              <p:cNvSpPr/>
              <p:nvPr/>
            </p:nvSpPr>
            <p:spPr>
              <a:xfrm>
                <a:off x="5752293" y="172230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35"/>
              <p:cNvSpPr/>
              <p:nvPr/>
            </p:nvSpPr>
            <p:spPr>
              <a:xfrm>
                <a:off x="5697742" y="1722302"/>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35"/>
              <p:cNvSpPr/>
              <p:nvPr/>
            </p:nvSpPr>
            <p:spPr>
              <a:xfrm>
                <a:off x="5643156" y="1722302"/>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35"/>
              <p:cNvSpPr/>
              <p:nvPr/>
            </p:nvSpPr>
            <p:spPr>
              <a:xfrm>
                <a:off x="5588569" y="1722302"/>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35"/>
              <p:cNvSpPr/>
              <p:nvPr/>
            </p:nvSpPr>
            <p:spPr>
              <a:xfrm>
                <a:off x="5534037" y="1722302"/>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35"/>
              <p:cNvSpPr/>
              <p:nvPr/>
            </p:nvSpPr>
            <p:spPr>
              <a:xfrm>
                <a:off x="5479450" y="172230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35"/>
              <p:cNvSpPr/>
              <p:nvPr/>
            </p:nvSpPr>
            <p:spPr>
              <a:xfrm>
                <a:off x="5424900" y="1722302"/>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35"/>
              <p:cNvSpPr/>
              <p:nvPr/>
            </p:nvSpPr>
            <p:spPr>
              <a:xfrm>
                <a:off x="5370314" y="1722302"/>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35"/>
              <p:cNvSpPr/>
              <p:nvPr/>
            </p:nvSpPr>
            <p:spPr>
              <a:xfrm>
                <a:off x="5752293" y="166771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35"/>
              <p:cNvSpPr/>
              <p:nvPr/>
            </p:nvSpPr>
            <p:spPr>
              <a:xfrm>
                <a:off x="5370314" y="1667716"/>
                <a:ext cx="54568" cy="54605"/>
              </a:xfrm>
              <a:custGeom>
                <a:avLst/>
                <a:gdLst/>
                <a:ahLst/>
                <a:cxnLst/>
                <a:rect l="l" t="t" r="r" b="b"/>
                <a:pathLst>
                  <a:path w="3019" h="3021" extrusionOk="0">
                    <a:moveTo>
                      <a:pt x="1" y="1"/>
                    </a:moveTo>
                    <a:lnTo>
                      <a:pt x="1" y="3021"/>
                    </a:lnTo>
                    <a:lnTo>
                      <a:pt x="3019" y="3021"/>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4" name="Google Shape;4454;p35"/>
            <p:cNvSpPr/>
            <p:nvPr/>
          </p:nvSpPr>
          <p:spPr>
            <a:xfrm>
              <a:off x="5784050" y="3395675"/>
              <a:ext cx="292800" cy="269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5" name="Google Shape;4455;p35"/>
            <p:cNvGrpSpPr/>
            <p:nvPr/>
          </p:nvGrpSpPr>
          <p:grpSpPr>
            <a:xfrm>
              <a:off x="5618507" y="3136353"/>
              <a:ext cx="654821" cy="763994"/>
              <a:chOff x="5261195" y="1667716"/>
              <a:chExt cx="654821" cy="763994"/>
            </a:xfrm>
          </p:grpSpPr>
          <p:sp>
            <p:nvSpPr>
              <p:cNvPr id="4456" name="Google Shape;4456;p35"/>
              <p:cNvSpPr/>
              <p:nvPr/>
            </p:nvSpPr>
            <p:spPr>
              <a:xfrm>
                <a:off x="5752293" y="2377141"/>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35"/>
              <p:cNvSpPr/>
              <p:nvPr/>
            </p:nvSpPr>
            <p:spPr>
              <a:xfrm>
                <a:off x="5697742" y="2377141"/>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35"/>
              <p:cNvSpPr/>
              <p:nvPr/>
            </p:nvSpPr>
            <p:spPr>
              <a:xfrm>
                <a:off x="5643156" y="2377141"/>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35"/>
              <p:cNvSpPr/>
              <p:nvPr/>
            </p:nvSpPr>
            <p:spPr>
              <a:xfrm>
                <a:off x="5424900" y="2377141"/>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35"/>
              <p:cNvSpPr/>
              <p:nvPr/>
            </p:nvSpPr>
            <p:spPr>
              <a:xfrm>
                <a:off x="5370314" y="2377141"/>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35"/>
              <p:cNvSpPr/>
              <p:nvPr/>
            </p:nvSpPr>
            <p:spPr>
              <a:xfrm>
                <a:off x="5315745" y="2377141"/>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35"/>
              <p:cNvSpPr/>
              <p:nvPr/>
            </p:nvSpPr>
            <p:spPr>
              <a:xfrm>
                <a:off x="5752293" y="2322573"/>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35"/>
              <p:cNvSpPr/>
              <p:nvPr/>
            </p:nvSpPr>
            <p:spPr>
              <a:xfrm>
                <a:off x="5643156" y="2322573"/>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35"/>
              <p:cNvSpPr/>
              <p:nvPr/>
            </p:nvSpPr>
            <p:spPr>
              <a:xfrm>
                <a:off x="5424900" y="2322573"/>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35"/>
              <p:cNvSpPr/>
              <p:nvPr/>
            </p:nvSpPr>
            <p:spPr>
              <a:xfrm>
                <a:off x="5315745" y="2322573"/>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35"/>
              <p:cNvSpPr/>
              <p:nvPr/>
            </p:nvSpPr>
            <p:spPr>
              <a:xfrm>
                <a:off x="5643156" y="2267986"/>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35"/>
              <p:cNvSpPr/>
              <p:nvPr/>
            </p:nvSpPr>
            <p:spPr>
              <a:xfrm>
                <a:off x="5424900" y="2267986"/>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35"/>
              <p:cNvSpPr/>
              <p:nvPr/>
            </p:nvSpPr>
            <p:spPr>
              <a:xfrm>
                <a:off x="5861448" y="221343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35"/>
              <p:cNvSpPr/>
              <p:nvPr/>
            </p:nvSpPr>
            <p:spPr>
              <a:xfrm>
                <a:off x="5806879" y="2213436"/>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35"/>
              <p:cNvSpPr/>
              <p:nvPr/>
            </p:nvSpPr>
            <p:spPr>
              <a:xfrm>
                <a:off x="5752293" y="2213436"/>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35"/>
              <p:cNvSpPr/>
              <p:nvPr/>
            </p:nvSpPr>
            <p:spPr>
              <a:xfrm>
                <a:off x="5697742" y="221343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35"/>
              <p:cNvSpPr/>
              <p:nvPr/>
            </p:nvSpPr>
            <p:spPr>
              <a:xfrm>
                <a:off x="5643156" y="221343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35"/>
              <p:cNvSpPr/>
              <p:nvPr/>
            </p:nvSpPr>
            <p:spPr>
              <a:xfrm>
                <a:off x="5588569" y="221343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35"/>
              <p:cNvSpPr/>
              <p:nvPr/>
            </p:nvSpPr>
            <p:spPr>
              <a:xfrm>
                <a:off x="5534037" y="2213436"/>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35"/>
              <p:cNvSpPr/>
              <p:nvPr/>
            </p:nvSpPr>
            <p:spPr>
              <a:xfrm>
                <a:off x="5479450" y="2213436"/>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35"/>
              <p:cNvSpPr/>
              <p:nvPr/>
            </p:nvSpPr>
            <p:spPr>
              <a:xfrm>
                <a:off x="5424900" y="221343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35"/>
              <p:cNvSpPr/>
              <p:nvPr/>
            </p:nvSpPr>
            <p:spPr>
              <a:xfrm>
                <a:off x="5370314" y="2213436"/>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35"/>
              <p:cNvSpPr/>
              <p:nvPr/>
            </p:nvSpPr>
            <p:spPr>
              <a:xfrm>
                <a:off x="5315745" y="2213436"/>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35"/>
              <p:cNvSpPr/>
              <p:nvPr/>
            </p:nvSpPr>
            <p:spPr>
              <a:xfrm>
                <a:off x="5261195" y="221343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35"/>
              <p:cNvSpPr/>
              <p:nvPr/>
            </p:nvSpPr>
            <p:spPr>
              <a:xfrm>
                <a:off x="5697742" y="215884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35"/>
              <p:cNvSpPr/>
              <p:nvPr/>
            </p:nvSpPr>
            <p:spPr>
              <a:xfrm>
                <a:off x="5643156" y="2158849"/>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35"/>
              <p:cNvSpPr/>
              <p:nvPr/>
            </p:nvSpPr>
            <p:spPr>
              <a:xfrm>
                <a:off x="5588569" y="2158849"/>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35"/>
              <p:cNvSpPr/>
              <p:nvPr/>
            </p:nvSpPr>
            <p:spPr>
              <a:xfrm>
                <a:off x="5534037" y="2158849"/>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35"/>
              <p:cNvSpPr/>
              <p:nvPr/>
            </p:nvSpPr>
            <p:spPr>
              <a:xfrm>
                <a:off x="5479450" y="2158849"/>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35"/>
              <p:cNvSpPr/>
              <p:nvPr/>
            </p:nvSpPr>
            <p:spPr>
              <a:xfrm>
                <a:off x="5424900" y="215884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35"/>
              <p:cNvSpPr/>
              <p:nvPr/>
            </p:nvSpPr>
            <p:spPr>
              <a:xfrm>
                <a:off x="5861448" y="210426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35"/>
              <p:cNvSpPr/>
              <p:nvPr/>
            </p:nvSpPr>
            <p:spPr>
              <a:xfrm>
                <a:off x="5806879" y="2104263"/>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35"/>
              <p:cNvSpPr/>
              <p:nvPr/>
            </p:nvSpPr>
            <p:spPr>
              <a:xfrm>
                <a:off x="5697742" y="210426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35"/>
              <p:cNvSpPr/>
              <p:nvPr/>
            </p:nvSpPr>
            <p:spPr>
              <a:xfrm>
                <a:off x="5479450" y="210426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35"/>
              <p:cNvSpPr/>
              <p:nvPr/>
            </p:nvSpPr>
            <p:spPr>
              <a:xfrm>
                <a:off x="5424900" y="210426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35"/>
              <p:cNvSpPr/>
              <p:nvPr/>
            </p:nvSpPr>
            <p:spPr>
              <a:xfrm>
                <a:off x="5315745" y="2104263"/>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35"/>
              <p:cNvSpPr/>
              <p:nvPr/>
            </p:nvSpPr>
            <p:spPr>
              <a:xfrm>
                <a:off x="5261195" y="210426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35"/>
              <p:cNvSpPr/>
              <p:nvPr/>
            </p:nvSpPr>
            <p:spPr>
              <a:xfrm>
                <a:off x="5861448" y="2049731"/>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35"/>
              <p:cNvSpPr/>
              <p:nvPr/>
            </p:nvSpPr>
            <p:spPr>
              <a:xfrm>
                <a:off x="5806879" y="2049731"/>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35"/>
              <p:cNvSpPr/>
              <p:nvPr/>
            </p:nvSpPr>
            <p:spPr>
              <a:xfrm>
                <a:off x="5697742" y="2049731"/>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35"/>
              <p:cNvSpPr/>
              <p:nvPr/>
            </p:nvSpPr>
            <p:spPr>
              <a:xfrm>
                <a:off x="5588569" y="2049731"/>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35"/>
              <p:cNvSpPr/>
              <p:nvPr/>
            </p:nvSpPr>
            <p:spPr>
              <a:xfrm>
                <a:off x="5424900" y="2049731"/>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35"/>
              <p:cNvSpPr/>
              <p:nvPr/>
            </p:nvSpPr>
            <p:spPr>
              <a:xfrm>
                <a:off x="5315745" y="2049731"/>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35"/>
              <p:cNvSpPr/>
              <p:nvPr/>
            </p:nvSpPr>
            <p:spPr>
              <a:xfrm>
                <a:off x="5261195" y="2049731"/>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35"/>
              <p:cNvSpPr/>
              <p:nvPr/>
            </p:nvSpPr>
            <p:spPr>
              <a:xfrm>
                <a:off x="5861448" y="1995144"/>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35"/>
              <p:cNvSpPr/>
              <p:nvPr/>
            </p:nvSpPr>
            <p:spPr>
              <a:xfrm>
                <a:off x="5806879" y="1995144"/>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35"/>
              <p:cNvSpPr/>
              <p:nvPr/>
            </p:nvSpPr>
            <p:spPr>
              <a:xfrm>
                <a:off x="5752293" y="1995144"/>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35"/>
              <p:cNvSpPr/>
              <p:nvPr/>
            </p:nvSpPr>
            <p:spPr>
              <a:xfrm>
                <a:off x="5697742" y="1995144"/>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35"/>
              <p:cNvSpPr/>
              <p:nvPr/>
            </p:nvSpPr>
            <p:spPr>
              <a:xfrm>
                <a:off x="5643156" y="1995144"/>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35"/>
              <p:cNvSpPr/>
              <p:nvPr/>
            </p:nvSpPr>
            <p:spPr>
              <a:xfrm>
                <a:off x="5588569" y="1995144"/>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35"/>
              <p:cNvSpPr/>
              <p:nvPr/>
            </p:nvSpPr>
            <p:spPr>
              <a:xfrm>
                <a:off x="5534037" y="1995144"/>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35"/>
              <p:cNvSpPr/>
              <p:nvPr/>
            </p:nvSpPr>
            <p:spPr>
              <a:xfrm>
                <a:off x="5479450" y="1995144"/>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35"/>
              <p:cNvSpPr/>
              <p:nvPr/>
            </p:nvSpPr>
            <p:spPr>
              <a:xfrm>
                <a:off x="5424900" y="1995144"/>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35"/>
              <p:cNvSpPr/>
              <p:nvPr/>
            </p:nvSpPr>
            <p:spPr>
              <a:xfrm>
                <a:off x="5370314" y="1995144"/>
                <a:ext cx="54568" cy="54605"/>
              </a:xfrm>
              <a:custGeom>
                <a:avLst/>
                <a:gdLst/>
                <a:ahLst/>
                <a:cxnLst/>
                <a:rect l="l" t="t" r="r" b="b"/>
                <a:pathLst>
                  <a:path w="3019" h="3021" extrusionOk="0">
                    <a:moveTo>
                      <a:pt x="1" y="0"/>
                    </a:moveTo>
                    <a:lnTo>
                      <a:pt x="1" y="3020"/>
                    </a:lnTo>
                    <a:lnTo>
                      <a:pt x="3019" y="3020"/>
                    </a:lnTo>
                    <a:lnTo>
                      <a:pt x="301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35"/>
              <p:cNvSpPr/>
              <p:nvPr/>
            </p:nvSpPr>
            <p:spPr>
              <a:xfrm>
                <a:off x="5315745" y="1995144"/>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35"/>
              <p:cNvSpPr/>
              <p:nvPr/>
            </p:nvSpPr>
            <p:spPr>
              <a:xfrm>
                <a:off x="5261195" y="1995144"/>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35"/>
              <p:cNvSpPr/>
              <p:nvPr/>
            </p:nvSpPr>
            <p:spPr>
              <a:xfrm>
                <a:off x="5861448" y="1940594"/>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35"/>
              <p:cNvSpPr/>
              <p:nvPr/>
            </p:nvSpPr>
            <p:spPr>
              <a:xfrm>
                <a:off x="5806879" y="1940594"/>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35"/>
              <p:cNvSpPr/>
              <p:nvPr/>
            </p:nvSpPr>
            <p:spPr>
              <a:xfrm>
                <a:off x="5752293" y="1940594"/>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35"/>
              <p:cNvSpPr/>
              <p:nvPr/>
            </p:nvSpPr>
            <p:spPr>
              <a:xfrm>
                <a:off x="5697742" y="1940594"/>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35"/>
              <p:cNvSpPr/>
              <p:nvPr/>
            </p:nvSpPr>
            <p:spPr>
              <a:xfrm>
                <a:off x="5588569" y="1940594"/>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35"/>
              <p:cNvSpPr/>
              <p:nvPr/>
            </p:nvSpPr>
            <p:spPr>
              <a:xfrm>
                <a:off x="5534037" y="1940594"/>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35"/>
              <p:cNvSpPr/>
              <p:nvPr/>
            </p:nvSpPr>
            <p:spPr>
              <a:xfrm>
                <a:off x="5479450" y="1940594"/>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35"/>
              <p:cNvSpPr/>
              <p:nvPr/>
            </p:nvSpPr>
            <p:spPr>
              <a:xfrm>
                <a:off x="5370314" y="1940594"/>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35"/>
              <p:cNvSpPr/>
              <p:nvPr/>
            </p:nvSpPr>
            <p:spPr>
              <a:xfrm>
                <a:off x="5315745" y="1940594"/>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35"/>
              <p:cNvSpPr/>
              <p:nvPr/>
            </p:nvSpPr>
            <p:spPr>
              <a:xfrm>
                <a:off x="5261195" y="1940594"/>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35"/>
              <p:cNvSpPr/>
              <p:nvPr/>
            </p:nvSpPr>
            <p:spPr>
              <a:xfrm>
                <a:off x="5861448" y="1886007"/>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35"/>
              <p:cNvSpPr/>
              <p:nvPr/>
            </p:nvSpPr>
            <p:spPr>
              <a:xfrm>
                <a:off x="5752293" y="1886007"/>
                <a:ext cx="54605" cy="54568"/>
              </a:xfrm>
              <a:custGeom>
                <a:avLst/>
                <a:gdLst/>
                <a:ahLst/>
                <a:cxnLst/>
                <a:rect l="l" t="t" r="r" b="b"/>
                <a:pathLst>
                  <a:path w="3021" h="3019" extrusionOk="0">
                    <a:moveTo>
                      <a:pt x="0" y="1"/>
                    </a:moveTo>
                    <a:lnTo>
                      <a:pt x="0" y="3019"/>
                    </a:lnTo>
                    <a:lnTo>
                      <a:pt x="3020" y="3019"/>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35"/>
              <p:cNvSpPr/>
              <p:nvPr/>
            </p:nvSpPr>
            <p:spPr>
              <a:xfrm>
                <a:off x="5697742" y="1886007"/>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35"/>
              <p:cNvSpPr/>
              <p:nvPr/>
            </p:nvSpPr>
            <p:spPr>
              <a:xfrm>
                <a:off x="5643156" y="1886007"/>
                <a:ext cx="54605" cy="54568"/>
              </a:xfrm>
              <a:custGeom>
                <a:avLst/>
                <a:gdLst/>
                <a:ahLst/>
                <a:cxnLst/>
                <a:rect l="l" t="t" r="r" b="b"/>
                <a:pathLst>
                  <a:path w="3021" h="3019" extrusionOk="0">
                    <a:moveTo>
                      <a:pt x="1" y="1"/>
                    </a:moveTo>
                    <a:lnTo>
                      <a:pt x="1" y="3019"/>
                    </a:lnTo>
                    <a:lnTo>
                      <a:pt x="3021" y="3019"/>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35"/>
              <p:cNvSpPr/>
              <p:nvPr/>
            </p:nvSpPr>
            <p:spPr>
              <a:xfrm>
                <a:off x="5588569" y="1886007"/>
                <a:ext cx="54605" cy="54568"/>
              </a:xfrm>
              <a:custGeom>
                <a:avLst/>
                <a:gdLst/>
                <a:ahLst/>
                <a:cxnLst/>
                <a:rect l="l" t="t" r="r" b="b"/>
                <a:pathLst>
                  <a:path w="3021" h="3019" extrusionOk="0">
                    <a:moveTo>
                      <a:pt x="1" y="1"/>
                    </a:moveTo>
                    <a:lnTo>
                      <a:pt x="1" y="3019"/>
                    </a:lnTo>
                    <a:lnTo>
                      <a:pt x="3021" y="3019"/>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35"/>
              <p:cNvSpPr/>
              <p:nvPr/>
            </p:nvSpPr>
            <p:spPr>
              <a:xfrm>
                <a:off x="5534037" y="1886007"/>
                <a:ext cx="54550" cy="54568"/>
              </a:xfrm>
              <a:custGeom>
                <a:avLst/>
                <a:gdLst/>
                <a:ahLst/>
                <a:cxnLst/>
                <a:rect l="l" t="t" r="r" b="b"/>
                <a:pathLst>
                  <a:path w="3018" h="3019" extrusionOk="0">
                    <a:moveTo>
                      <a:pt x="0" y="1"/>
                    </a:moveTo>
                    <a:lnTo>
                      <a:pt x="0" y="3019"/>
                    </a:lnTo>
                    <a:lnTo>
                      <a:pt x="3018" y="3019"/>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35"/>
              <p:cNvSpPr/>
              <p:nvPr/>
            </p:nvSpPr>
            <p:spPr>
              <a:xfrm>
                <a:off x="5479450" y="1886007"/>
                <a:ext cx="54605" cy="54568"/>
              </a:xfrm>
              <a:custGeom>
                <a:avLst/>
                <a:gdLst/>
                <a:ahLst/>
                <a:cxnLst/>
                <a:rect l="l" t="t" r="r" b="b"/>
                <a:pathLst>
                  <a:path w="3021" h="3019" extrusionOk="0">
                    <a:moveTo>
                      <a:pt x="0" y="1"/>
                    </a:moveTo>
                    <a:lnTo>
                      <a:pt x="0" y="3019"/>
                    </a:lnTo>
                    <a:lnTo>
                      <a:pt x="3020" y="3019"/>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35"/>
              <p:cNvSpPr/>
              <p:nvPr/>
            </p:nvSpPr>
            <p:spPr>
              <a:xfrm>
                <a:off x="5424900" y="1886007"/>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35"/>
              <p:cNvSpPr/>
              <p:nvPr/>
            </p:nvSpPr>
            <p:spPr>
              <a:xfrm>
                <a:off x="5370314" y="1886007"/>
                <a:ext cx="54568" cy="54568"/>
              </a:xfrm>
              <a:custGeom>
                <a:avLst/>
                <a:gdLst/>
                <a:ahLst/>
                <a:cxnLst/>
                <a:rect l="l" t="t" r="r" b="b"/>
                <a:pathLst>
                  <a:path w="3019" h="3019" extrusionOk="0">
                    <a:moveTo>
                      <a:pt x="1" y="1"/>
                    </a:moveTo>
                    <a:lnTo>
                      <a:pt x="1" y="3019"/>
                    </a:lnTo>
                    <a:lnTo>
                      <a:pt x="3019" y="3019"/>
                    </a:lnTo>
                    <a:lnTo>
                      <a:pt x="301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35"/>
              <p:cNvSpPr/>
              <p:nvPr/>
            </p:nvSpPr>
            <p:spPr>
              <a:xfrm>
                <a:off x="5261195" y="1886007"/>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35"/>
              <p:cNvSpPr/>
              <p:nvPr/>
            </p:nvSpPr>
            <p:spPr>
              <a:xfrm>
                <a:off x="5752293" y="1831439"/>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35"/>
              <p:cNvSpPr/>
              <p:nvPr/>
            </p:nvSpPr>
            <p:spPr>
              <a:xfrm>
                <a:off x="5697742" y="1831439"/>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35"/>
              <p:cNvSpPr/>
              <p:nvPr/>
            </p:nvSpPr>
            <p:spPr>
              <a:xfrm>
                <a:off x="5643156" y="1831439"/>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35"/>
              <p:cNvSpPr/>
              <p:nvPr/>
            </p:nvSpPr>
            <p:spPr>
              <a:xfrm>
                <a:off x="5479450" y="1831439"/>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35"/>
              <p:cNvSpPr/>
              <p:nvPr/>
            </p:nvSpPr>
            <p:spPr>
              <a:xfrm>
                <a:off x="5424900" y="1831439"/>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35"/>
              <p:cNvSpPr/>
              <p:nvPr/>
            </p:nvSpPr>
            <p:spPr>
              <a:xfrm>
                <a:off x="5370314" y="1831439"/>
                <a:ext cx="54568" cy="54587"/>
              </a:xfrm>
              <a:custGeom>
                <a:avLst/>
                <a:gdLst/>
                <a:ahLst/>
                <a:cxnLst/>
                <a:rect l="l" t="t" r="r" b="b"/>
                <a:pathLst>
                  <a:path w="3019" h="3020" extrusionOk="0">
                    <a:moveTo>
                      <a:pt x="1" y="0"/>
                    </a:moveTo>
                    <a:lnTo>
                      <a:pt x="1" y="3020"/>
                    </a:lnTo>
                    <a:lnTo>
                      <a:pt x="3019" y="3020"/>
                    </a:lnTo>
                    <a:lnTo>
                      <a:pt x="301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35"/>
              <p:cNvSpPr/>
              <p:nvPr/>
            </p:nvSpPr>
            <p:spPr>
              <a:xfrm>
                <a:off x="5752293" y="1776889"/>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35"/>
              <p:cNvSpPr/>
              <p:nvPr/>
            </p:nvSpPr>
            <p:spPr>
              <a:xfrm>
                <a:off x="5370314" y="1776889"/>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35"/>
              <p:cNvSpPr/>
              <p:nvPr/>
            </p:nvSpPr>
            <p:spPr>
              <a:xfrm>
                <a:off x="5752293" y="172230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35"/>
              <p:cNvSpPr/>
              <p:nvPr/>
            </p:nvSpPr>
            <p:spPr>
              <a:xfrm>
                <a:off x="5697742" y="1722302"/>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35"/>
              <p:cNvSpPr/>
              <p:nvPr/>
            </p:nvSpPr>
            <p:spPr>
              <a:xfrm>
                <a:off x="5643156" y="1722302"/>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35"/>
              <p:cNvSpPr/>
              <p:nvPr/>
            </p:nvSpPr>
            <p:spPr>
              <a:xfrm>
                <a:off x="5588569" y="1722302"/>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35"/>
              <p:cNvSpPr/>
              <p:nvPr/>
            </p:nvSpPr>
            <p:spPr>
              <a:xfrm>
                <a:off x="5534037" y="1722302"/>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35"/>
              <p:cNvSpPr/>
              <p:nvPr/>
            </p:nvSpPr>
            <p:spPr>
              <a:xfrm>
                <a:off x="5479450" y="172230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35"/>
              <p:cNvSpPr/>
              <p:nvPr/>
            </p:nvSpPr>
            <p:spPr>
              <a:xfrm>
                <a:off x="5424900" y="1722302"/>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35"/>
              <p:cNvSpPr/>
              <p:nvPr/>
            </p:nvSpPr>
            <p:spPr>
              <a:xfrm>
                <a:off x="5370314" y="1722302"/>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35"/>
              <p:cNvSpPr/>
              <p:nvPr/>
            </p:nvSpPr>
            <p:spPr>
              <a:xfrm>
                <a:off x="5752293" y="166771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35"/>
              <p:cNvSpPr/>
              <p:nvPr/>
            </p:nvSpPr>
            <p:spPr>
              <a:xfrm>
                <a:off x="5370314" y="1667716"/>
                <a:ext cx="54568" cy="54605"/>
              </a:xfrm>
              <a:custGeom>
                <a:avLst/>
                <a:gdLst/>
                <a:ahLst/>
                <a:cxnLst/>
                <a:rect l="l" t="t" r="r" b="b"/>
                <a:pathLst>
                  <a:path w="3019" h="3021" extrusionOk="0">
                    <a:moveTo>
                      <a:pt x="1" y="1"/>
                    </a:moveTo>
                    <a:lnTo>
                      <a:pt x="1" y="3021"/>
                    </a:lnTo>
                    <a:lnTo>
                      <a:pt x="3019" y="3021"/>
                    </a:lnTo>
                    <a:lnTo>
                      <a:pt x="301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53"/>
        <p:cNvGrpSpPr/>
        <p:nvPr/>
      </p:nvGrpSpPr>
      <p:grpSpPr>
        <a:xfrm>
          <a:off x="0" y="0"/>
          <a:ext cx="0" cy="0"/>
          <a:chOff x="0" y="0"/>
          <a:chExt cx="0" cy="0"/>
        </a:xfrm>
      </p:grpSpPr>
      <p:sp>
        <p:nvSpPr>
          <p:cNvPr id="4554" name="Google Shape;4554;p36"/>
          <p:cNvSpPr txBox="1">
            <a:spLocks noGrp="1"/>
          </p:cNvSpPr>
          <p:nvPr>
            <p:ph type="subTitle" idx="1"/>
          </p:nvPr>
        </p:nvSpPr>
        <p:spPr>
          <a:xfrm>
            <a:off x="720014" y="1412350"/>
            <a:ext cx="3349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Problématique</a:t>
            </a:r>
            <a:endParaRPr dirty="0"/>
          </a:p>
        </p:txBody>
      </p:sp>
      <p:sp>
        <p:nvSpPr>
          <p:cNvPr id="4555" name="Google Shape;4555;p36"/>
          <p:cNvSpPr txBox="1">
            <a:spLocks noGrp="1"/>
          </p:cNvSpPr>
          <p:nvPr>
            <p:ph type="subTitle" idx="2"/>
          </p:nvPr>
        </p:nvSpPr>
        <p:spPr>
          <a:xfrm>
            <a:off x="720000" y="1793350"/>
            <a:ext cx="3349800" cy="277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alibri" panose="020F0502020204030204" pitchFamily="34" charset="0"/>
                <a:ea typeface="Calibri" panose="020F0502020204030204" pitchFamily="34" charset="0"/>
                <a:cs typeface="Calibri" panose="020F0502020204030204" pitchFamily="34" charset="0"/>
              </a:rPr>
              <a:t>Pour ce genre d’application ou les utilisiteurs effectuent des paiements il y a toujours des riques de sécurité. Donc il y a des données sensibles,raison pour laquelle nous avons tenté d’apporter notre solution. </a:t>
            </a:r>
            <a:endParaRPr sz="1800" dirty="0">
              <a:latin typeface="Calibri" panose="020F0502020204030204" pitchFamily="34" charset="0"/>
              <a:ea typeface="Calibri" panose="020F0502020204030204" pitchFamily="34" charset="0"/>
              <a:cs typeface="Calibri" panose="020F0502020204030204" pitchFamily="34" charset="0"/>
            </a:endParaRPr>
          </a:p>
        </p:txBody>
      </p:sp>
      <p:sp>
        <p:nvSpPr>
          <p:cNvPr id="4556" name="Google Shape;4556;p36"/>
          <p:cNvSpPr txBox="1">
            <a:spLocks noGrp="1"/>
          </p:cNvSpPr>
          <p:nvPr>
            <p:ph type="subTitle" idx="3"/>
          </p:nvPr>
        </p:nvSpPr>
        <p:spPr>
          <a:xfrm>
            <a:off x="4610135" y="1793350"/>
            <a:ext cx="3349800" cy="277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600" dirty="0">
                <a:latin typeface="Calibri" panose="020F0502020204030204" pitchFamily="34" charset="0"/>
                <a:ea typeface="Calibri" panose="020F0502020204030204" pitchFamily="34" charset="0"/>
                <a:cs typeface="Calibri" panose="020F0502020204030204" pitchFamily="34" charset="0"/>
              </a:rPr>
              <a:t>Afin de sécuriser les données </a:t>
            </a:r>
            <a:r>
              <a:rPr lang="fr-FR" sz="1600" dirty="0" err="1">
                <a:latin typeface="Calibri" panose="020F0502020204030204" pitchFamily="34" charset="0"/>
                <a:ea typeface="Calibri" panose="020F0502020204030204" pitchFamily="34" charset="0"/>
                <a:cs typeface="Calibri" panose="020F0502020204030204" pitchFamily="34" charset="0"/>
              </a:rPr>
              <a:t>sensiblies</a:t>
            </a:r>
            <a:r>
              <a:rPr lang="fr-FR" sz="1600" dirty="0">
                <a:latin typeface="Calibri" panose="020F0502020204030204" pitchFamily="34" charset="0"/>
                <a:ea typeface="Calibri" panose="020F0502020204030204" pitchFamily="34" charset="0"/>
                <a:cs typeface="Calibri" panose="020F0502020204030204" pitchFamily="34" charset="0"/>
              </a:rPr>
              <a:t> des utilisateurs, il faudrait les anonymiser et les chiffrer. On peut également utiliser strippe. </a:t>
            </a:r>
            <a:r>
              <a:rPr lang="fr-FR" sz="1600" b="0" i="0" dirty="0">
                <a:effectLst/>
                <a:latin typeface="Calibri" panose="020F0502020204030204" pitchFamily="34" charset="0"/>
                <a:ea typeface="Calibri" panose="020F0502020204030204" pitchFamily="34" charset="0"/>
                <a:cs typeface="Calibri" panose="020F0502020204030204" pitchFamily="34" charset="0"/>
              </a:rPr>
              <a:t>Pour cela un utiliseront l’API tiers de strippe, celle-ci nous permet d’avoir plusieurs moyens de paiement (visa, carte bleu, PayPal, etc…) en plus de cela Strippe possède une fonctionnalité d’abonnement performent.</a:t>
            </a:r>
            <a:endParaRPr sz="1600" dirty="0">
              <a:latin typeface="Calibri" panose="020F0502020204030204" pitchFamily="34" charset="0"/>
              <a:ea typeface="Calibri" panose="020F0502020204030204" pitchFamily="34" charset="0"/>
              <a:cs typeface="Calibri" panose="020F0502020204030204" pitchFamily="34" charset="0"/>
            </a:endParaRPr>
          </a:p>
        </p:txBody>
      </p:sp>
      <p:sp>
        <p:nvSpPr>
          <p:cNvPr id="4557" name="Google Shape;4557;p36"/>
          <p:cNvSpPr txBox="1">
            <a:spLocks noGrp="1"/>
          </p:cNvSpPr>
          <p:nvPr>
            <p:ph type="title"/>
          </p:nvPr>
        </p:nvSpPr>
        <p:spPr>
          <a:xfrm>
            <a:off x="720000" y="539998"/>
            <a:ext cx="7704000" cy="46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Solutions</a:t>
            </a:r>
            <a:endParaRPr dirty="0"/>
          </a:p>
        </p:txBody>
      </p:sp>
      <p:sp>
        <p:nvSpPr>
          <p:cNvPr id="4558" name="Google Shape;4558;p36"/>
          <p:cNvSpPr/>
          <p:nvPr/>
        </p:nvSpPr>
        <p:spPr>
          <a:xfrm flipH="1">
            <a:off x="2849063" y="291200"/>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36"/>
          <p:cNvSpPr/>
          <p:nvPr/>
        </p:nvSpPr>
        <p:spPr>
          <a:xfrm flipH="1">
            <a:off x="7520188" y="4796338"/>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36"/>
          <p:cNvSpPr/>
          <p:nvPr/>
        </p:nvSpPr>
        <p:spPr>
          <a:xfrm flipH="1">
            <a:off x="4188988" y="3314825"/>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36"/>
          <p:cNvSpPr/>
          <p:nvPr/>
        </p:nvSpPr>
        <p:spPr>
          <a:xfrm flipH="1">
            <a:off x="5154363" y="253075"/>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36"/>
          <p:cNvSpPr/>
          <p:nvPr/>
        </p:nvSpPr>
        <p:spPr>
          <a:xfrm>
            <a:off x="453775" y="2097800"/>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36"/>
          <p:cNvSpPr/>
          <p:nvPr/>
        </p:nvSpPr>
        <p:spPr>
          <a:xfrm flipH="1">
            <a:off x="5490738" y="213540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36"/>
          <p:cNvSpPr/>
          <p:nvPr/>
        </p:nvSpPr>
        <p:spPr>
          <a:xfrm flipH="1">
            <a:off x="6586288" y="1412350"/>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36"/>
          <p:cNvSpPr/>
          <p:nvPr/>
        </p:nvSpPr>
        <p:spPr>
          <a:xfrm>
            <a:off x="258375" y="4105575"/>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36"/>
          <p:cNvSpPr/>
          <p:nvPr/>
        </p:nvSpPr>
        <p:spPr>
          <a:xfrm>
            <a:off x="8865313" y="813500"/>
            <a:ext cx="73500" cy="7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36"/>
          <p:cNvSpPr/>
          <p:nvPr/>
        </p:nvSpPr>
        <p:spPr>
          <a:xfrm>
            <a:off x="8791825" y="238800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36"/>
          <p:cNvSpPr/>
          <p:nvPr/>
        </p:nvSpPr>
        <p:spPr>
          <a:xfrm>
            <a:off x="227313" y="1092175"/>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36"/>
          <p:cNvSpPr/>
          <p:nvPr/>
        </p:nvSpPr>
        <p:spPr>
          <a:xfrm>
            <a:off x="8759475" y="4457688"/>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0" name="Google Shape;4570;p36"/>
          <p:cNvGrpSpPr/>
          <p:nvPr/>
        </p:nvGrpSpPr>
        <p:grpSpPr>
          <a:xfrm flipH="1">
            <a:off x="2849063" y="4641975"/>
            <a:ext cx="178225" cy="178225"/>
            <a:chOff x="6772475" y="3811500"/>
            <a:chExt cx="178225" cy="178225"/>
          </a:xfrm>
        </p:grpSpPr>
        <p:sp>
          <p:nvSpPr>
            <p:cNvPr id="4571" name="Google Shape;4571;p36"/>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36"/>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36"/>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36"/>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36"/>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36"/>
          <p:cNvGrpSpPr/>
          <p:nvPr/>
        </p:nvGrpSpPr>
        <p:grpSpPr>
          <a:xfrm flipH="1">
            <a:off x="3163450" y="1308400"/>
            <a:ext cx="178225" cy="178225"/>
            <a:chOff x="6772475" y="3811500"/>
            <a:chExt cx="178225" cy="178225"/>
          </a:xfrm>
        </p:grpSpPr>
        <p:sp>
          <p:nvSpPr>
            <p:cNvPr id="4577" name="Google Shape;4577;p36"/>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36"/>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36"/>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36"/>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36"/>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36"/>
          <p:cNvGrpSpPr/>
          <p:nvPr/>
        </p:nvGrpSpPr>
        <p:grpSpPr>
          <a:xfrm>
            <a:off x="8060174" y="3945591"/>
            <a:ext cx="600289" cy="491134"/>
            <a:chOff x="8060174" y="3945591"/>
            <a:chExt cx="600289" cy="491134"/>
          </a:xfrm>
        </p:grpSpPr>
        <p:grpSp>
          <p:nvGrpSpPr>
            <p:cNvPr id="4583" name="Google Shape;4583;p36"/>
            <p:cNvGrpSpPr/>
            <p:nvPr/>
          </p:nvGrpSpPr>
          <p:grpSpPr>
            <a:xfrm>
              <a:off x="8060174" y="3945591"/>
              <a:ext cx="600289" cy="491134"/>
              <a:chOff x="3125724" y="3919553"/>
              <a:chExt cx="600289" cy="491134"/>
            </a:xfrm>
          </p:grpSpPr>
          <p:sp>
            <p:nvSpPr>
              <p:cNvPr id="4584" name="Google Shape;4584;p36"/>
              <p:cNvSpPr/>
              <p:nvPr/>
            </p:nvSpPr>
            <p:spPr>
              <a:xfrm>
                <a:off x="3507739" y="4356101"/>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36"/>
              <p:cNvSpPr/>
              <p:nvPr/>
            </p:nvSpPr>
            <p:spPr>
              <a:xfrm>
                <a:off x="3289447" y="4356101"/>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36"/>
              <p:cNvSpPr/>
              <p:nvPr/>
            </p:nvSpPr>
            <p:spPr>
              <a:xfrm>
                <a:off x="3562271" y="4301550"/>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36"/>
              <p:cNvSpPr/>
              <p:nvPr/>
            </p:nvSpPr>
            <p:spPr>
              <a:xfrm>
                <a:off x="3234861" y="4301550"/>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36"/>
              <p:cNvSpPr/>
              <p:nvPr/>
            </p:nvSpPr>
            <p:spPr>
              <a:xfrm>
                <a:off x="3562271" y="4246964"/>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36"/>
              <p:cNvSpPr/>
              <p:nvPr/>
            </p:nvSpPr>
            <p:spPr>
              <a:xfrm>
                <a:off x="3234861"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36"/>
              <p:cNvSpPr/>
              <p:nvPr/>
            </p:nvSpPr>
            <p:spPr>
              <a:xfrm>
                <a:off x="3562271" y="419237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36"/>
              <p:cNvSpPr/>
              <p:nvPr/>
            </p:nvSpPr>
            <p:spPr>
              <a:xfrm>
                <a:off x="3507739" y="4192377"/>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36"/>
              <p:cNvSpPr/>
              <p:nvPr/>
            </p:nvSpPr>
            <p:spPr>
              <a:xfrm>
                <a:off x="3453153"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36"/>
              <p:cNvSpPr/>
              <p:nvPr/>
            </p:nvSpPr>
            <p:spPr>
              <a:xfrm>
                <a:off x="3398566"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36"/>
              <p:cNvSpPr/>
              <p:nvPr/>
            </p:nvSpPr>
            <p:spPr>
              <a:xfrm>
                <a:off x="3344016" y="4192377"/>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36"/>
              <p:cNvSpPr/>
              <p:nvPr/>
            </p:nvSpPr>
            <p:spPr>
              <a:xfrm>
                <a:off x="3289447" y="4192377"/>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36"/>
              <p:cNvSpPr/>
              <p:nvPr/>
            </p:nvSpPr>
            <p:spPr>
              <a:xfrm>
                <a:off x="3234861"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36"/>
              <p:cNvSpPr/>
              <p:nvPr/>
            </p:nvSpPr>
            <p:spPr>
              <a:xfrm>
                <a:off x="3125724" y="419237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36"/>
              <p:cNvSpPr/>
              <p:nvPr/>
            </p:nvSpPr>
            <p:spPr>
              <a:xfrm>
                <a:off x="3562271" y="4137845"/>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36"/>
              <p:cNvSpPr/>
              <p:nvPr/>
            </p:nvSpPr>
            <p:spPr>
              <a:xfrm>
                <a:off x="3507739" y="4137845"/>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36"/>
              <p:cNvSpPr/>
              <p:nvPr/>
            </p:nvSpPr>
            <p:spPr>
              <a:xfrm>
                <a:off x="3289447" y="4137845"/>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36"/>
              <p:cNvSpPr/>
              <p:nvPr/>
            </p:nvSpPr>
            <p:spPr>
              <a:xfrm>
                <a:off x="3234861"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36"/>
              <p:cNvSpPr/>
              <p:nvPr/>
            </p:nvSpPr>
            <p:spPr>
              <a:xfrm>
                <a:off x="3125724" y="4137845"/>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36"/>
              <p:cNvSpPr/>
              <p:nvPr/>
            </p:nvSpPr>
            <p:spPr>
              <a:xfrm>
                <a:off x="3616858" y="4083259"/>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36"/>
              <p:cNvSpPr/>
              <p:nvPr/>
            </p:nvSpPr>
            <p:spPr>
              <a:xfrm>
                <a:off x="3562271" y="4083259"/>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36"/>
              <p:cNvSpPr/>
              <p:nvPr/>
            </p:nvSpPr>
            <p:spPr>
              <a:xfrm>
                <a:off x="3507739" y="4083259"/>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36"/>
              <p:cNvSpPr/>
              <p:nvPr/>
            </p:nvSpPr>
            <p:spPr>
              <a:xfrm>
                <a:off x="3453153"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36"/>
              <p:cNvSpPr/>
              <p:nvPr/>
            </p:nvSpPr>
            <p:spPr>
              <a:xfrm>
                <a:off x="3398566"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36"/>
              <p:cNvSpPr/>
              <p:nvPr/>
            </p:nvSpPr>
            <p:spPr>
              <a:xfrm>
                <a:off x="3344016" y="4083259"/>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36"/>
              <p:cNvSpPr/>
              <p:nvPr/>
            </p:nvSpPr>
            <p:spPr>
              <a:xfrm>
                <a:off x="3289447" y="4083259"/>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36"/>
              <p:cNvSpPr/>
              <p:nvPr/>
            </p:nvSpPr>
            <p:spPr>
              <a:xfrm>
                <a:off x="3234861"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36"/>
              <p:cNvSpPr/>
              <p:nvPr/>
            </p:nvSpPr>
            <p:spPr>
              <a:xfrm>
                <a:off x="3180310" y="4083259"/>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36"/>
              <p:cNvSpPr/>
              <p:nvPr/>
            </p:nvSpPr>
            <p:spPr>
              <a:xfrm>
                <a:off x="3125724" y="4083259"/>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36"/>
              <p:cNvSpPr/>
              <p:nvPr/>
            </p:nvSpPr>
            <p:spPr>
              <a:xfrm>
                <a:off x="3671444" y="4028672"/>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36"/>
              <p:cNvSpPr/>
              <p:nvPr/>
            </p:nvSpPr>
            <p:spPr>
              <a:xfrm>
                <a:off x="3616858" y="4028672"/>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36"/>
              <p:cNvSpPr/>
              <p:nvPr/>
            </p:nvSpPr>
            <p:spPr>
              <a:xfrm>
                <a:off x="3562271" y="4028672"/>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36"/>
              <p:cNvSpPr/>
              <p:nvPr/>
            </p:nvSpPr>
            <p:spPr>
              <a:xfrm>
                <a:off x="3507739" y="4028672"/>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36"/>
              <p:cNvSpPr/>
              <p:nvPr/>
            </p:nvSpPr>
            <p:spPr>
              <a:xfrm>
                <a:off x="3289447" y="4028672"/>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36"/>
              <p:cNvSpPr/>
              <p:nvPr/>
            </p:nvSpPr>
            <p:spPr>
              <a:xfrm>
                <a:off x="3234861"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36"/>
              <p:cNvSpPr/>
              <p:nvPr/>
            </p:nvSpPr>
            <p:spPr>
              <a:xfrm>
                <a:off x="3180310" y="4028672"/>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36"/>
              <p:cNvSpPr/>
              <p:nvPr/>
            </p:nvSpPr>
            <p:spPr>
              <a:xfrm>
                <a:off x="3671444" y="3974122"/>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36"/>
              <p:cNvSpPr/>
              <p:nvPr/>
            </p:nvSpPr>
            <p:spPr>
              <a:xfrm>
                <a:off x="3562271" y="3974122"/>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36"/>
              <p:cNvSpPr/>
              <p:nvPr/>
            </p:nvSpPr>
            <p:spPr>
              <a:xfrm>
                <a:off x="3507739" y="3974122"/>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36"/>
              <p:cNvSpPr/>
              <p:nvPr/>
            </p:nvSpPr>
            <p:spPr>
              <a:xfrm>
                <a:off x="3453153"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36"/>
              <p:cNvSpPr/>
              <p:nvPr/>
            </p:nvSpPr>
            <p:spPr>
              <a:xfrm>
                <a:off x="3398566"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36"/>
              <p:cNvSpPr/>
              <p:nvPr/>
            </p:nvSpPr>
            <p:spPr>
              <a:xfrm>
                <a:off x="3344016" y="3974122"/>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36"/>
              <p:cNvSpPr/>
              <p:nvPr/>
            </p:nvSpPr>
            <p:spPr>
              <a:xfrm>
                <a:off x="3289447" y="3974122"/>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36"/>
              <p:cNvSpPr/>
              <p:nvPr/>
            </p:nvSpPr>
            <p:spPr>
              <a:xfrm>
                <a:off x="3234861"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36"/>
              <p:cNvSpPr/>
              <p:nvPr/>
            </p:nvSpPr>
            <p:spPr>
              <a:xfrm>
                <a:off x="3671444" y="391955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36"/>
              <p:cNvSpPr/>
              <p:nvPr/>
            </p:nvSpPr>
            <p:spPr>
              <a:xfrm>
                <a:off x="3507739" y="3919553"/>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36"/>
              <p:cNvSpPr/>
              <p:nvPr/>
            </p:nvSpPr>
            <p:spPr>
              <a:xfrm>
                <a:off x="3398566" y="3919553"/>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36"/>
              <p:cNvSpPr/>
              <p:nvPr/>
            </p:nvSpPr>
            <p:spPr>
              <a:xfrm>
                <a:off x="3289447" y="391955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2" name="Google Shape;4632;p36"/>
            <p:cNvSpPr/>
            <p:nvPr/>
          </p:nvSpPr>
          <p:spPr>
            <a:xfrm>
              <a:off x="8251025" y="4033850"/>
              <a:ext cx="235800" cy="21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36"/>
            <p:cNvSpPr/>
            <p:nvPr/>
          </p:nvSpPr>
          <p:spPr>
            <a:xfrm>
              <a:off x="8442189" y="4382138"/>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36"/>
            <p:cNvSpPr/>
            <p:nvPr/>
          </p:nvSpPr>
          <p:spPr>
            <a:xfrm>
              <a:off x="8223897" y="4382138"/>
              <a:ext cx="54587"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36"/>
            <p:cNvSpPr/>
            <p:nvPr/>
          </p:nvSpPr>
          <p:spPr>
            <a:xfrm>
              <a:off x="8496721" y="4327588"/>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36"/>
            <p:cNvSpPr/>
            <p:nvPr/>
          </p:nvSpPr>
          <p:spPr>
            <a:xfrm>
              <a:off x="8169311" y="4327588"/>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36"/>
            <p:cNvSpPr/>
            <p:nvPr/>
          </p:nvSpPr>
          <p:spPr>
            <a:xfrm>
              <a:off x="8496721" y="4273001"/>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36"/>
            <p:cNvSpPr/>
            <p:nvPr/>
          </p:nvSpPr>
          <p:spPr>
            <a:xfrm>
              <a:off x="8169311" y="4273001"/>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36"/>
            <p:cNvSpPr/>
            <p:nvPr/>
          </p:nvSpPr>
          <p:spPr>
            <a:xfrm>
              <a:off x="8496721" y="4218415"/>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36"/>
            <p:cNvSpPr/>
            <p:nvPr/>
          </p:nvSpPr>
          <p:spPr>
            <a:xfrm>
              <a:off x="8442189" y="4218415"/>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36"/>
            <p:cNvSpPr/>
            <p:nvPr/>
          </p:nvSpPr>
          <p:spPr>
            <a:xfrm>
              <a:off x="8387603" y="4218415"/>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36"/>
            <p:cNvSpPr/>
            <p:nvPr/>
          </p:nvSpPr>
          <p:spPr>
            <a:xfrm>
              <a:off x="8333016" y="4218415"/>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36"/>
            <p:cNvSpPr/>
            <p:nvPr/>
          </p:nvSpPr>
          <p:spPr>
            <a:xfrm>
              <a:off x="8278466" y="4218415"/>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36"/>
            <p:cNvSpPr/>
            <p:nvPr/>
          </p:nvSpPr>
          <p:spPr>
            <a:xfrm>
              <a:off x="8223897" y="4218415"/>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36"/>
            <p:cNvSpPr/>
            <p:nvPr/>
          </p:nvSpPr>
          <p:spPr>
            <a:xfrm>
              <a:off x="8169311" y="4218415"/>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36"/>
            <p:cNvSpPr/>
            <p:nvPr/>
          </p:nvSpPr>
          <p:spPr>
            <a:xfrm>
              <a:off x="8060174" y="4218415"/>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36"/>
            <p:cNvSpPr/>
            <p:nvPr/>
          </p:nvSpPr>
          <p:spPr>
            <a:xfrm>
              <a:off x="8496721" y="4163883"/>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36"/>
            <p:cNvSpPr/>
            <p:nvPr/>
          </p:nvSpPr>
          <p:spPr>
            <a:xfrm>
              <a:off x="8442189" y="4163883"/>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36"/>
            <p:cNvSpPr/>
            <p:nvPr/>
          </p:nvSpPr>
          <p:spPr>
            <a:xfrm>
              <a:off x="8223897" y="4163883"/>
              <a:ext cx="54587" cy="54550"/>
            </a:xfrm>
            <a:custGeom>
              <a:avLst/>
              <a:gdLst/>
              <a:ahLst/>
              <a:cxnLst/>
              <a:rect l="l" t="t" r="r" b="b"/>
              <a:pathLst>
                <a:path w="3020"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36"/>
            <p:cNvSpPr/>
            <p:nvPr/>
          </p:nvSpPr>
          <p:spPr>
            <a:xfrm>
              <a:off x="8169311" y="4163883"/>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36"/>
            <p:cNvSpPr/>
            <p:nvPr/>
          </p:nvSpPr>
          <p:spPr>
            <a:xfrm>
              <a:off x="8060174" y="4163883"/>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36"/>
            <p:cNvSpPr/>
            <p:nvPr/>
          </p:nvSpPr>
          <p:spPr>
            <a:xfrm>
              <a:off x="8551308" y="410929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36"/>
            <p:cNvSpPr/>
            <p:nvPr/>
          </p:nvSpPr>
          <p:spPr>
            <a:xfrm>
              <a:off x="8496721" y="410929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36"/>
            <p:cNvSpPr/>
            <p:nvPr/>
          </p:nvSpPr>
          <p:spPr>
            <a:xfrm>
              <a:off x="8442189" y="4109296"/>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36"/>
            <p:cNvSpPr/>
            <p:nvPr/>
          </p:nvSpPr>
          <p:spPr>
            <a:xfrm>
              <a:off x="8387603" y="4109296"/>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36"/>
            <p:cNvSpPr/>
            <p:nvPr/>
          </p:nvSpPr>
          <p:spPr>
            <a:xfrm>
              <a:off x="8333016" y="4109296"/>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36"/>
            <p:cNvSpPr/>
            <p:nvPr/>
          </p:nvSpPr>
          <p:spPr>
            <a:xfrm>
              <a:off x="8278466" y="410929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36"/>
            <p:cNvSpPr/>
            <p:nvPr/>
          </p:nvSpPr>
          <p:spPr>
            <a:xfrm>
              <a:off x="8223897" y="4109296"/>
              <a:ext cx="54587" cy="54605"/>
            </a:xfrm>
            <a:custGeom>
              <a:avLst/>
              <a:gdLst/>
              <a:ahLst/>
              <a:cxnLst/>
              <a:rect l="l" t="t" r="r" b="b"/>
              <a:pathLst>
                <a:path w="3020"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36"/>
            <p:cNvSpPr/>
            <p:nvPr/>
          </p:nvSpPr>
          <p:spPr>
            <a:xfrm>
              <a:off x="8169311" y="4109296"/>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36"/>
            <p:cNvSpPr/>
            <p:nvPr/>
          </p:nvSpPr>
          <p:spPr>
            <a:xfrm>
              <a:off x="8114760" y="410929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36"/>
            <p:cNvSpPr/>
            <p:nvPr/>
          </p:nvSpPr>
          <p:spPr>
            <a:xfrm>
              <a:off x="8060174" y="410929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36"/>
            <p:cNvSpPr/>
            <p:nvPr/>
          </p:nvSpPr>
          <p:spPr>
            <a:xfrm>
              <a:off x="8605894" y="4054710"/>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36"/>
            <p:cNvSpPr/>
            <p:nvPr/>
          </p:nvSpPr>
          <p:spPr>
            <a:xfrm>
              <a:off x="8551308" y="4054710"/>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36"/>
            <p:cNvSpPr/>
            <p:nvPr/>
          </p:nvSpPr>
          <p:spPr>
            <a:xfrm>
              <a:off x="8496721" y="4054710"/>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36"/>
            <p:cNvSpPr/>
            <p:nvPr/>
          </p:nvSpPr>
          <p:spPr>
            <a:xfrm>
              <a:off x="8442189" y="4054710"/>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36"/>
            <p:cNvSpPr/>
            <p:nvPr/>
          </p:nvSpPr>
          <p:spPr>
            <a:xfrm>
              <a:off x="8223897" y="4054710"/>
              <a:ext cx="54587" cy="54605"/>
            </a:xfrm>
            <a:custGeom>
              <a:avLst/>
              <a:gdLst/>
              <a:ahLst/>
              <a:cxnLst/>
              <a:rect l="l" t="t" r="r" b="b"/>
              <a:pathLst>
                <a:path w="3020"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36"/>
            <p:cNvSpPr/>
            <p:nvPr/>
          </p:nvSpPr>
          <p:spPr>
            <a:xfrm>
              <a:off x="8169311" y="4054710"/>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36"/>
            <p:cNvSpPr/>
            <p:nvPr/>
          </p:nvSpPr>
          <p:spPr>
            <a:xfrm>
              <a:off x="8114760" y="4054710"/>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36"/>
            <p:cNvSpPr/>
            <p:nvPr/>
          </p:nvSpPr>
          <p:spPr>
            <a:xfrm>
              <a:off x="8605894" y="400015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36"/>
            <p:cNvSpPr/>
            <p:nvPr/>
          </p:nvSpPr>
          <p:spPr>
            <a:xfrm>
              <a:off x="8496721" y="4000159"/>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36"/>
            <p:cNvSpPr/>
            <p:nvPr/>
          </p:nvSpPr>
          <p:spPr>
            <a:xfrm>
              <a:off x="8442189" y="4000159"/>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36"/>
            <p:cNvSpPr/>
            <p:nvPr/>
          </p:nvSpPr>
          <p:spPr>
            <a:xfrm>
              <a:off x="8387603" y="4000159"/>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36"/>
            <p:cNvSpPr/>
            <p:nvPr/>
          </p:nvSpPr>
          <p:spPr>
            <a:xfrm>
              <a:off x="8333016" y="4000159"/>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36"/>
            <p:cNvSpPr/>
            <p:nvPr/>
          </p:nvSpPr>
          <p:spPr>
            <a:xfrm>
              <a:off x="8278466" y="400015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36"/>
            <p:cNvSpPr/>
            <p:nvPr/>
          </p:nvSpPr>
          <p:spPr>
            <a:xfrm>
              <a:off x="8223897" y="4000159"/>
              <a:ext cx="54587" cy="54568"/>
            </a:xfrm>
            <a:custGeom>
              <a:avLst/>
              <a:gdLst/>
              <a:ahLst/>
              <a:cxnLst/>
              <a:rect l="l" t="t" r="r" b="b"/>
              <a:pathLst>
                <a:path w="3020"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36"/>
            <p:cNvSpPr/>
            <p:nvPr/>
          </p:nvSpPr>
          <p:spPr>
            <a:xfrm>
              <a:off x="8169311" y="4000159"/>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36"/>
            <p:cNvSpPr/>
            <p:nvPr/>
          </p:nvSpPr>
          <p:spPr>
            <a:xfrm>
              <a:off x="8605894" y="3945591"/>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36"/>
            <p:cNvSpPr/>
            <p:nvPr/>
          </p:nvSpPr>
          <p:spPr>
            <a:xfrm>
              <a:off x="8442189" y="3945591"/>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36"/>
            <p:cNvSpPr/>
            <p:nvPr/>
          </p:nvSpPr>
          <p:spPr>
            <a:xfrm>
              <a:off x="8333016" y="3945591"/>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36"/>
            <p:cNvSpPr/>
            <p:nvPr/>
          </p:nvSpPr>
          <p:spPr>
            <a:xfrm>
              <a:off x="8223897" y="3945591"/>
              <a:ext cx="54587"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36"/>
          <p:cNvGrpSpPr/>
          <p:nvPr/>
        </p:nvGrpSpPr>
        <p:grpSpPr>
          <a:xfrm>
            <a:off x="4069827" y="1329672"/>
            <a:ext cx="436565" cy="381997"/>
            <a:chOff x="4069827" y="1329672"/>
            <a:chExt cx="436565" cy="381997"/>
          </a:xfrm>
        </p:grpSpPr>
        <p:grpSp>
          <p:nvGrpSpPr>
            <p:cNvPr id="4682" name="Google Shape;4682;p36"/>
            <p:cNvGrpSpPr/>
            <p:nvPr/>
          </p:nvGrpSpPr>
          <p:grpSpPr>
            <a:xfrm>
              <a:off x="4069827" y="1329672"/>
              <a:ext cx="436565" cy="381997"/>
              <a:chOff x="4278927" y="3974122"/>
              <a:chExt cx="436565" cy="381997"/>
            </a:xfrm>
          </p:grpSpPr>
          <p:sp>
            <p:nvSpPr>
              <p:cNvPr id="4683" name="Google Shape;4683;p36"/>
              <p:cNvSpPr/>
              <p:nvPr/>
            </p:nvSpPr>
            <p:spPr>
              <a:xfrm>
                <a:off x="4660888" y="4301550"/>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36"/>
              <p:cNvSpPr/>
              <p:nvPr/>
            </p:nvSpPr>
            <p:spPr>
              <a:xfrm>
                <a:off x="4278927" y="4301550"/>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36"/>
              <p:cNvSpPr/>
              <p:nvPr/>
            </p:nvSpPr>
            <p:spPr>
              <a:xfrm>
                <a:off x="4606356" y="4246964"/>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36"/>
              <p:cNvSpPr/>
              <p:nvPr/>
            </p:nvSpPr>
            <p:spPr>
              <a:xfrm>
                <a:off x="4551769"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36"/>
              <p:cNvSpPr/>
              <p:nvPr/>
            </p:nvSpPr>
            <p:spPr>
              <a:xfrm>
                <a:off x="4497183" y="4246964"/>
                <a:ext cx="54605" cy="54605"/>
              </a:xfrm>
              <a:custGeom>
                <a:avLst/>
                <a:gdLst/>
                <a:ahLst/>
                <a:cxnLst/>
                <a:rect l="l" t="t" r="r" b="b"/>
                <a:pathLst>
                  <a:path w="3021" h="3021" extrusionOk="0">
                    <a:moveTo>
                      <a:pt x="1" y="1"/>
                    </a:moveTo>
                    <a:lnTo>
                      <a:pt x="1"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36"/>
              <p:cNvSpPr/>
              <p:nvPr/>
            </p:nvSpPr>
            <p:spPr>
              <a:xfrm>
                <a:off x="4442650" y="4246964"/>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36"/>
              <p:cNvSpPr/>
              <p:nvPr/>
            </p:nvSpPr>
            <p:spPr>
              <a:xfrm>
                <a:off x="4388064"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36"/>
              <p:cNvSpPr/>
              <p:nvPr/>
            </p:nvSpPr>
            <p:spPr>
              <a:xfrm>
                <a:off x="4333477"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36"/>
              <p:cNvSpPr/>
              <p:nvPr/>
            </p:nvSpPr>
            <p:spPr>
              <a:xfrm>
                <a:off x="4660888" y="419237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36"/>
              <p:cNvSpPr/>
              <p:nvPr/>
            </p:nvSpPr>
            <p:spPr>
              <a:xfrm>
                <a:off x="4606356" y="4192377"/>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36"/>
              <p:cNvSpPr/>
              <p:nvPr/>
            </p:nvSpPr>
            <p:spPr>
              <a:xfrm>
                <a:off x="4333477"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36"/>
              <p:cNvSpPr/>
              <p:nvPr/>
            </p:nvSpPr>
            <p:spPr>
              <a:xfrm>
                <a:off x="4278927" y="4192377"/>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36"/>
              <p:cNvSpPr/>
              <p:nvPr/>
            </p:nvSpPr>
            <p:spPr>
              <a:xfrm>
                <a:off x="4660888" y="4137845"/>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36"/>
              <p:cNvSpPr/>
              <p:nvPr/>
            </p:nvSpPr>
            <p:spPr>
              <a:xfrm>
                <a:off x="4606356" y="4137845"/>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36"/>
              <p:cNvSpPr/>
              <p:nvPr/>
            </p:nvSpPr>
            <p:spPr>
              <a:xfrm>
                <a:off x="4551769"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36"/>
              <p:cNvSpPr/>
              <p:nvPr/>
            </p:nvSpPr>
            <p:spPr>
              <a:xfrm>
                <a:off x="4497183" y="4137845"/>
                <a:ext cx="54605" cy="54550"/>
              </a:xfrm>
              <a:custGeom>
                <a:avLst/>
                <a:gdLst/>
                <a:ahLst/>
                <a:cxnLst/>
                <a:rect l="l" t="t" r="r" b="b"/>
                <a:pathLst>
                  <a:path w="3021" h="3018" extrusionOk="0">
                    <a:moveTo>
                      <a:pt x="1" y="0"/>
                    </a:moveTo>
                    <a:lnTo>
                      <a:pt x="1"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36"/>
              <p:cNvSpPr/>
              <p:nvPr/>
            </p:nvSpPr>
            <p:spPr>
              <a:xfrm>
                <a:off x="4442650" y="4137845"/>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36"/>
              <p:cNvSpPr/>
              <p:nvPr/>
            </p:nvSpPr>
            <p:spPr>
              <a:xfrm>
                <a:off x="4388064"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36"/>
              <p:cNvSpPr/>
              <p:nvPr/>
            </p:nvSpPr>
            <p:spPr>
              <a:xfrm>
                <a:off x="4333477"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36"/>
              <p:cNvSpPr/>
              <p:nvPr/>
            </p:nvSpPr>
            <p:spPr>
              <a:xfrm>
                <a:off x="4278927" y="4137845"/>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36"/>
              <p:cNvSpPr/>
              <p:nvPr/>
            </p:nvSpPr>
            <p:spPr>
              <a:xfrm>
                <a:off x="4606356" y="4083259"/>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36"/>
              <p:cNvSpPr/>
              <p:nvPr/>
            </p:nvSpPr>
            <p:spPr>
              <a:xfrm>
                <a:off x="4497183" y="4083259"/>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36"/>
              <p:cNvSpPr/>
              <p:nvPr/>
            </p:nvSpPr>
            <p:spPr>
              <a:xfrm>
                <a:off x="4442650" y="4083259"/>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36"/>
              <p:cNvSpPr/>
              <p:nvPr/>
            </p:nvSpPr>
            <p:spPr>
              <a:xfrm>
                <a:off x="4333477"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36"/>
              <p:cNvSpPr/>
              <p:nvPr/>
            </p:nvSpPr>
            <p:spPr>
              <a:xfrm>
                <a:off x="4606356" y="4028672"/>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36"/>
              <p:cNvSpPr/>
              <p:nvPr/>
            </p:nvSpPr>
            <p:spPr>
              <a:xfrm>
                <a:off x="4551769"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36"/>
              <p:cNvSpPr/>
              <p:nvPr/>
            </p:nvSpPr>
            <p:spPr>
              <a:xfrm>
                <a:off x="4497183" y="4028672"/>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36"/>
              <p:cNvSpPr/>
              <p:nvPr/>
            </p:nvSpPr>
            <p:spPr>
              <a:xfrm>
                <a:off x="4442650" y="4028672"/>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36"/>
              <p:cNvSpPr/>
              <p:nvPr/>
            </p:nvSpPr>
            <p:spPr>
              <a:xfrm>
                <a:off x="4388064"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36"/>
              <p:cNvSpPr/>
              <p:nvPr/>
            </p:nvSpPr>
            <p:spPr>
              <a:xfrm>
                <a:off x="4333477"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36"/>
              <p:cNvSpPr/>
              <p:nvPr/>
            </p:nvSpPr>
            <p:spPr>
              <a:xfrm>
                <a:off x="4551769"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36"/>
              <p:cNvSpPr/>
              <p:nvPr/>
            </p:nvSpPr>
            <p:spPr>
              <a:xfrm>
                <a:off x="4388064"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5" name="Google Shape;4715;p36"/>
            <p:cNvSpPr/>
            <p:nvPr/>
          </p:nvSpPr>
          <p:spPr>
            <a:xfrm>
              <a:off x="4173150" y="1426375"/>
              <a:ext cx="234600" cy="18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6" name="Google Shape;4716;p36"/>
            <p:cNvGrpSpPr/>
            <p:nvPr/>
          </p:nvGrpSpPr>
          <p:grpSpPr>
            <a:xfrm>
              <a:off x="4069827" y="1329672"/>
              <a:ext cx="436565" cy="381997"/>
              <a:chOff x="4278927" y="3974122"/>
              <a:chExt cx="436565" cy="381997"/>
            </a:xfrm>
          </p:grpSpPr>
          <p:sp>
            <p:nvSpPr>
              <p:cNvPr id="4717" name="Google Shape;4717;p36"/>
              <p:cNvSpPr/>
              <p:nvPr/>
            </p:nvSpPr>
            <p:spPr>
              <a:xfrm>
                <a:off x="4660888" y="4301550"/>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36"/>
              <p:cNvSpPr/>
              <p:nvPr/>
            </p:nvSpPr>
            <p:spPr>
              <a:xfrm>
                <a:off x="4278927" y="4301550"/>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36"/>
              <p:cNvSpPr/>
              <p:nvPr/>
            </p:nvSpPr>
            <p:spPr>
              <a:xfrm>
                <a:off x="4606356" y="4246964"/>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36"/>
              <p:cNvSpPr/>
              <p:nvPr/>
            </p:nvSpPr>
            <p:spPr>
              <a:xfrm>
                <a:off x="4551769"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36"/>
              <p:cNvSpPr/>
              <p:nvPr/>
            </p:nvSpPr>
            <p:spPr>
              <a:xfrm>
                <a:off x="4497183" y="4246964"/>
                <a:ext cx="54605" cy="54605"/>
              </a:xfrm>
              <a:custGeom>
                <a:avLst/>
                <a:gdLst/>
                <a:ahLst/>
                <a:cxnLst/>
                <a:rect l="l" t="t" r="r" b="b"/>
                <a:pathLst>
                  <a:path w="3021" h="3021" extrusionOk="0">
                    <a:moveTo>
                      <a:pt x="1" y="1"/>
                    </a:moveTo>
                    <a:lnTo>
                      <a:pt x="1"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36"/>
              <p:cNvSpPr/>
              <p:nvPr/>
            </p:nvSpPr>
            <p:spPr>
              <a:xfrm>
                <a:off x="4442650" y="4246964"/>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36"/>
              <p:cNvSpPr/>
              <p:nvPr/>
            </p:nvSpPr>
            <p:spPr>
              <a:xfrm>
                <a:off x="4388064"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36"/>
              <p:cNvSpPr/>
              <p:nvPr/>
            </p:nvSpPr>
            <p:spPr>
              <a:xfrm>
                <a:off x="4333477"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36"/>
              <p:cNvSpPr/>
              <p:nvPr/>
            </p:nvSpPr>
            <p:spPr>
              <a:xfrm>
                <a:off x="4660888" y="4192377"/>
                <a:ext cx="54605" cy="54605"/>
              </a:xfrm>
              <a:custGeom>
                <a:avLst/>
                <a:gdLst/>
                <a:ahLst/>
                <a:cxnLst/>
                <a:rect l="l" t="t" r="r" b="b"/>
                <a:pathLst>
                  <a:path w="3021" h="3021" extrusionOk="0">
                    <a:moveTo>
                      <a:pt x="1" y="1"/>
                    </a:moveTo>
                    <a:lnTo>
                      <a:pt x="1" y="3021"/>
                    </a:lnTo>
                    <a:lnTo>
                      <a:pt x="3021" y="3021"/>
                    </a:lnTo>
                    <a:lnTo>
                      <a:pt x="3021" y="1"/>
                    </a:lnTo>
                    <a:close/>
                  </a:path>
                </a:pathLst>
              </a:custGeom>
              <a:solidFill>
                <a:srgbClr val="FFF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36"/>
              <p:cNvSpPr/>
              <p:nvPr/>
            </p:nvSpPr>
            <p:spPr>
              <a:xfrm>
                <a:off x="4606356" y="4192377"/>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36"/>
              <p:cNvSpPr/>
              <p:nvPr/>
            </p:nvSpPr>
            <p:spPr>
              <a:xfrm>
                <a:off x="4333477"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36"/>
              <p:cNvSpPr/>
              <p:nvPr/>
            </p:nvSpPr>
            <p:spPr>
              <a:xfrm>
                <a:off x="4278927" y="4192377"/>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36"/>
              <p:cNvSpPr/>
              <p:nvPr/>
            </p:nvSpPr>
            <p:spPr>
              <a:xfrm>
                <a:off x="4660888" y="4137845"/>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36"/>
              <p:cNvSpPr/>
              <p:nvPr/>
            </p:nvSpPr>
            <p:spPr>
              <a:xfrm>
                <a:off x="4606356" y="4137845"/>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36"/>
              <p:cNvSpPr/>
              <p:nvPr/>
            </p:nvSpPr>
            <p:spPr>
              <a:xfrm>
                <a:off x="4551769"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36"/>
              <p:cNvSpPr/>
              <p:nvPr/>
            </p:nvSpPr>
            <p:spPr>
              <a:xfrm>
                <a:off x="4497183" y="4137845"/>
                <a:ext cx="54605" cy="54550"/>
              </a:xfrm>
              <a:custGeom>
                <a:avLst/>
                <a:gdLst/>
                <a:ahLst/>
                <a:cxnLst/>
                <a:rect l="l" t="t" r="r" b="b"/>
                <a:pathLst>
                  <a:path w="3021" h="3018" extrusionOk="0">
                    <a:moveTo>
                      <a:pt x="1" y="0"/>
                    </a:moveTo>
                    <a:lnTo>
                      <a:pt x="1" y="3018"/>
                    </a:lnTo>
                    <a:lnTo>
                      <a:pt x="3020" y="3018"/>
                    </a:lnTo>
                    <a:lnTo>
                      <a:pt x="302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36"/>
              <p:cNvSpPr/>
              <p:nvPr/>
            </p:nvSpPr>
            <p:spPr>
              <a:xfrm>
                <a:off x="4442650" y="4137845"/>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36"/>
              <p:cNvSpPr/>
              <p:nvPr/>
            </p:nvSpPr>
            <p:spPr>
              <a:xfrm>
                <a:off x="4388064"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36"/>
              <p:cNvSpPr/>
              <p:nvPr/>
            </p:nvSpPr>
            <p:spPr>
              <a:xfrm>
                <a:off x="4333477"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36"/>
              <p:cNvSpPr/>
              <p:nvPr/>
            </p:nvSpPr>
            <p:spPr>
              <a:xfrm>
                <a:off x="4278927" y="4137845"/>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36"/>
              <p:cNvSpPr/>
              <p:nvPr/>
            </p:nvSpPr>
            <p:spPr>
              <a:xfrm>
                <a:off x="4606356" y="4083259"/>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36"/>
              <p:cNvSpPr/>
              <p:nvPr/>
            </p:nvSpPr>
            <p:spPr>
              <a:xfrm>
                <a:off x="4497183" y="4083259"/>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36"/>
              <p:cNvSpPr/>
              <p:nvPr/>
            </p:nvSpPr>
            <p:spPr>
              <a:xfrm>
                <a:off x="4442650" y="4083259"/>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36"/>
              <p:cNvSpPr/>
              <p:nvPr/>
            </p:nvSpPr>
            <p:spPr>
              <a:xfrm>
                <a:off x="4333477"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36"/>
              <p:cNvSpPr/>
              <p:nvPr/>
            </p:nvSpPr>
            <p:spPr>
              <a:xfrm>
                <a:off x="4606356" y="4028672"/>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36"/>
              <p:cNvSpPr/>
              <p:nvPr/>
            </p:nvSpPr>
            <p:spPr>
              <a:xfrm>
                <a:off x="4551769"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36"/>
              <p:cNvSpPr/>
              <p:nvPr/>
            </p:nvSpPr>
            <p:spPr>
              <a:xfrm>
                <a:off x="4497183" y="4028672"/>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36"/>
              <p:cNvSpPr/>
              <p:nvPr/>
            </p:nvSpPr>
            <p:spPr>
              <a:xfrm>
                <a:off x="4442650" y="4028672"/>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36"/>
              <p:cNvSpPr/>
              <p:nvPr/>
            </p:nvSpPr>
            <p:spPr>
              <a:xfrm>
                <a:off x="4388064"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36"/>
              <p:cNvSpPr/>
              <p:nvPr/>
            </p:nvSpPr>
            <p:spPr>
              <a:xfrm>
                <a:off x="4333477"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36"/>
              <p:cNvSpPr/>
              <p:nvPr/>
            </p:nvSpPr>
            <p:spPr>
              <a:xfrm>
                <a:off x="4551769"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36"/>
              <p:cNvSpPr/>
              <p:nvPr/>
            </p:nvSpPr>
            <p:spPr>
              <a:xfrm>
                <a:off x="4388064"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4554;p36">
            <a:extLst>
              <a:ext uri="{FF2B5EF4-FFF2-40B4-BE49-F238E27FC236}">
                <a16:creationId xmlns:a16="http://schemas.microsoft.com/office/drawing/2014/main" id="{9F8C80BF-72FA-4519-1DAE-2288E04DDBF1}"/>
              </a:ext>
            </a:extLst>
          </p:cNvPr>
          <p:cNvSpPr txBox="1">
            <a:spLocks/>
          </p:cNvSpPr>
          <p:nvPr/>
        </p:nvSpPr>
        <p:spPr>
          <a:xfrm>
            <a:off x="4769324" y="1356956"/>
            <a:ext cx="33498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500"/>
              <a:buFont typeface="Bebas Neue"/>
              <a:buNone/>
              <a:defRPr sz="2500" b="0" i="0" u="none" strike="noStrike" cap="none">
                <a:solidFill>
                  <a:schemeClr val="dk2"/>
                </a:solidFill>
                <a:latin typeface="Cousine"/>
                <a:ea typeface="Cousine"/>
                <a:cs typeface="Cousine"/>
                <a:sym typeface="Cousine"/>
              </a:defRPr>
            </a:lvl1pPr>
            <a:lvl2pPr marL="914400" marR="0" lvl="1"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9pPr>
          </a:lstStyle>
          <a:p>
            <a:pPr marL="0" indent="0"/>
            <a:r>
              <a:rPr lang="fr-FR" dirty="0"/>
              <a:t>Solutions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52"/>
        <p:cNvGrpSpPr/>
        <p:nvPr/>
      </p:nvGrpSpPr>
      <p:grpSpPr>
        <a:xfrm>
          <a:off x="0" y="0"/>
          <a:ext cx="0" cy="0"/>
          <a:chOff x="0" y="0"/>
          <a:chExt cx="0" cy="0"/>
        </a:xfrm>
      </p:grpSpPr>
      <p:sp>
        <p:nvSpPr>
          <p:cNvPr id="4753" name="Google Shape;4753;p37"/>
          <p:cNvSpPr txBox="1"/>
          <p:nvPr/>
        </p:nvSpPr>
        <p:spPr>
          <a:xfrm>
            <a:off x="714225" y="4420500"/>
            <a:ext cx="7715400" cy="18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aheim"/>
                <a:ea typeface="Anaheim"/>
                <a:cs typeface="Anaheim"/>
                <a:sym typeface="Anaheim"/>
              </a:rPr>
              <a:t>Follow the link in the graph to modify its data and then paste the new one here. </a:t>
            </a:r>
            <a:r>
              <a:rPr lang="en" sz="1200" b="1">
                <a:solidFill>
                  <a:schemeClr val="dk1"/>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For more info, click here</a:t>
            </a:r>
            <a:endParaRPr sz="1200" b="1">
              <a:solidFill>
                <a:schemeClr val="dk1"/>
              </a:solidFill>
              <a:latin typeface="Anaheim"/>
              <a:ea typeface="Anaheim"/>
              <a:cs typeface="Anaheim"/>
              <a:sym typeface="Anaheim"/>
            </a:endParaRPr>
          </a:p>
        </p:txBody>
      </p:sp>
      <p:sp>
        <p:nvSpPr>
          <p:cNvPr id="4754" name="Google Shape;4754;p37"/>
          <p:cNvSpPr txBox="1">
            <a:spLocks noGrp="1"/>
          </p:cNvSpPr>
          <p:nvPr>
            <p:ph type="title"/>
          </p:nvPr>
        </p:nvSpPr>
        <p:spPr>
          <a:xfrm>
            <a:off x="720000" y="539998"/>
            <a:ext cx="7704000" cy="46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PLAYERS NUMBERS</a:t>
            </a:r>
            <a:endParaRPr/>
          </a:p>
        </p:txBody>
      </p:sp>
      <p:sp>
        <p:nvSpPr>
          <p:cNvPr id="4755" name="Google Shape;4755;p37"/>
          <p:cNvSpPr txBox="1"/>
          <p:nvPr/>
        </p:nvSpPr>
        <p:spPr>
          <a:xfrm>
            <a:off x="719925" y="4253600"/>
            <a:ext cx="77040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rgbClr val="FFFFFF"/>
                </a:solidFill>
                <a:latin typeface="Cousine"/>
                <a:ea typeface="Cousine"/>
                <a:cs typeface="Cousine"/>
                <a:sym typeface="Cousine"/>
              </a:rPr>
              <a:t>Follow the link in the graph to modify its data and then paste the new one here. </a:t>
            </a:r>
            <a:r>
              <a:rPr lang="en" sz="900" b="1">
                <a:solidFill>
                  <a:srgbClr val="FFFFFF"/>
                </a:solidFill>
                <a:uFill>
                  <a:noFill/>
                </a:uFill>
                <a:latin typeface="Cousine"/>
                <a:ea typeface="Cousine"/>
                <a:cs typeface="Cousine"/>
                <a:sym typeface="Cousine"/>
                <a:hlinkClick r:id="rId3">
                  <a:extLst>
                    <a:ext uri="{A12FA001-AC4F-418D-AE19-62706E023703}">
                      <ahyp:hlinkClr xmlns:ahyp="http://schemas.microsoft.com/office/drawing/2018/hyperlinkcolor" val="tx"/>
                    </a:ext>
                  </a:extLst>
                </a:hlinkClick>
              </a:rPr>
              <a:t>For more info, click here</a:t>
            </a:r>
            <a:endParaRPr sz="900" b="1">
              <a:solidFill>
                <a:srgbClr val="FFFFFF"/>
              </a:solidFill>
              <a:latin typeface="Cousine"/>
              <a:ea typeface="Cousine"/>
              <a:cs typeface="Cousine"/>
              <a:sym typeface="Cousine"/>
            </a:endParaRPr>
          </a:p>
        </p:txBody>
      </p:sp>
      <p:cxnSp>
        <p:nvCxnSpPr>
          <p:cNvPr id="4756" name="Google Shape;4756;p37"/>
          <p:cNvCxnSpPr/>
          <p:nvPr/>
        </p:nvCxnSpPr>
        <p:spPr>
          <a:xfrm>
            <a:off x="1146150" y="3855850"/>
            <a:ext cx="2964300" cy="0"/>
          </a:xfrm>
          <a:prstGeom prst="straightConnector1">
            <a:avLst/>
          </a:prstGeom>
          <a:noFill/>
          <a:ln w="9525" cap="flat" cmpd="sng">
            <a:solidFill>
              <a:schemeClr val="accent3"/>
            </a:solidFill>
            <a:prstDash val="solid"/>
            <a:round/>
            <a:headEnd type="none" w="med" len="med"/>
            <a:tailEnd type="none" w="med" len="med"/>
          </a:ln>
        </p:spPr>
      </p:cxnSp>
      <p:sp>
        <p:nvSpPr>
          <p:cNvPr id="4757" name="Google Shape;4757;p37"/>
          <p:cNvSpPr txBox="1">
            <a:spLocks noGrp="1"/>
          </p:cNvSpPr>
          <p:nvPr>
            <p:ph type="title" idx="4294967295"/>
          </p:nvPr>
        </p:nvSpPr>
        <p:spPr>
          <a:xfrm>
            <a:off x="4644063" y="1182400"/>
            <a:ext cx="1585800" cy="4572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i="1">
                <a:solidFill>
                  <a:schemeClr val="dk2"/>
                </a:solidFill>
                <a:latin typeface="Cousine"/>
                <a:ea typeface="Cousine"/>
                <a:cs typeface="Cousine"/>
                <a:sym typeface="Cousine"/>
              </a:rPr>
              <a:t>PLAYER 1</a:t>
            </a:r>
            <a:endParaRPr sz="2200" i="1">
              <a:solidFill>
                <a:schemeClr val="dk2"/>
              </a:solidFill>
              <a:latin typeface="Cousine"/>
              <a:ea typeface="Cousine"/>
              <a:cs typeface="Cousine"/>
              <a:sym typeface="Cousine"/>
            </a:endParaRPr>
          </a:p>
        </p:txBody>
      </p:sp>
      <p:sp>
        <p:nvSpPr>
          <p:cNvPr id="4758" name="Google Shape;4758;p37"/>
          <p:cNvSpPr txBox="1">
            <a:spLocks noGrp="1"/>
          </p:cNvSpPr>
          <p:nvPr>
            <p:ph type="subTitle" idx="4294967295"/>
          </p:nvPr>
        </p:nvSpPr>
        <p:spPr>
          <a:xfrm>
            <a:off x="4644063" y="1497100"/>
            <a:ext cx="1585800" cy="5253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3"/>
                </a:solidFill>
              </a:rPr>
              <a:t>Mercury is the closest planet to the Sun</a:t>
            </a:r>
            <a:endParaRPr sz="1100">
              <a:solidFill>
                <a:schemeClr val="accent3"/>
              </a:solidFill>
            </a:endParaRPr>
          </a:p>
        </p:txBody>
      </p:sp>
      <p:sp>
        <p:nvSpPr>
          <p:cNvPr id="4759" name="Google Shape;4759;p37"/>
          <p:cNvSpPr txBox="1">
            <a:spLocks noGrp="1"/>
          </p:cNvSpPr>
          <p:nvPr>
            <p:ph type="title" idx="4294967295"/>
          </p:nvPr>
        </p:nvSpPr>
        <p:spPr>
          <a:xfrm>
            <a:off x="6628788" y="1182400"/>
            <a:ext cx="1585800" cy="4572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i="1">
                <a:solidFill>
                  <a:schemeClr val="dk2"/>
                </a:solidFill>
                <a:latin typeface="Cousine"/>
                <a:ea typeface="Cousine"/>
                <a:cs typeface="Cousine"/>
                <a:sym typeface="Cousine"/>
              </a:rPr>
              <a:t>PLAYER 2</a:t>
            </a:r>
            <a:endParaRPr sz="2200" i="1">
              <a:solidFill>
                <a:schemeClr val="dk2"/>
              </a:solidFill>
              <a:latin typeface="Cousine"/>
              <a:ea typeface="Cousine"/>
              <a:cs typeface="Cousine"/>
              <a:sym typeface="Cousine"/>
            </a:endParaRPr>
          </a:p>
        </p:txBody>
      </p:sp>
      <p:sp>
        <p:nvSpPr>
          <p:cNvPr id="4760" name="Google Shape;4760;p37"/>
          <p:cNvSpPr txBox="1">
            <a:spLocks noGrp="1"/>
          </p:cNvSpPr>
          <p:nvPr>
            <p:ph type="subTitle" idx="4294967295"/>
          </p:nvPr>
        </p:nvSpPr>
        <p:spPr>
          <a:xfrm>
            <a:off x="6628788" y="1497100"/>
            <a:ext cx="1585800" cy="5253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3"/>
                </a:solidFill>
              </a:rPr>
              <a:t>Venus is the second planet from the Sun</a:t>
            </a:r>
            <a:endParaRPr sz="1100">
              <a:solidFill>
                <a:schemeClr val="accent3"/>
              </a:solidFill>
            </a:endParaRPr>
          </a:p>
        </p:txBody>
      </p:sp>
      <p:pic>
        <p:nvPicPr>
          <p:cNvPr id="4761" name="Google Shape;4761;p37" title="Chart">
            <a:hlinkClick r:id="rId4"/>
          </p:cNvPr>
          <p:cNvPicPr preferRelativeResize="0"/>
          <p:nvPr/>
        </p:nvPicPr>
        <p:blipFill>
          <a:blip r:embed="rId5">
            <a:alphaModFix/>
          </a:blip>
          <a:stretch>
            <a:fillRect/>
          </a:stretch>
        </p:blipFill>
        <p:spPr>
          <a:xfrm>
            <a:off x="720000" y="1154098"/>
            <a:ext cx="3552131" cy="3023302"/>
          </a:xfrm>
          <a:prstGeom prst="rect">
            <a:avLst/>
          </a:prstGeom>
          <a:noFill/>
          <a:ln>
            <a:noFill/>
          </a:ln>
        </p:spPr>
      </p:pic>
      <p:sp>
        <p:nvSpPr>
          <p:cNvPr id="4762" name="Google Shape;4762;p37"/>
          <p:cNvSpPr txBox="1">
            <a:spLocks noGrp="1"/>
          </p:cNvSpPr>
          <p:nvPr>
            <p:ph type="title" idx="4294967295"/>
          </p:nvPr>
        </p:nvSpPr>
        <p:spPr>
          <a:xfrm>
            <a:off x="4644063" y="2385250"/>
            <a:ext cx="1585800" cy="4572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i="1">
                <a:solidFill>
                  <a:schemeClr val="dk2"/>
                </a:solidFill>
                <a:latin typeface="Cousine"/>
                <a:ea typeface="Cousine"/>
                <a:cs typeface="Cousine"/>
                <a:sym typeface="Cousine"/>
              </a:rPr>
              <a:t>PLAYER 3</a:t>
            </a:r>
            <a:endParaRPr sz="2200" i="1">
              <a:solidFill>
                <a:schemeClr val="dk2"/>
              </a:solidFill>
              <a:latin typeface="Cousine"/>
              <a:ea typeface="Cousine"/>
              <a:cs typeface="Cousine"/>
              <a:sym typeface="Cousine"/>
            </a:endParaRPr>
          </a:p>
        </p:txBody>
      </p:sp>
      <p:sp>
        <p:nvSpPr>
          <p:cNvPr id="4763" name="Google Shape;4763;p37"/>
          <p:cNvSpPr txBox="1">
            <a:spLocks noGrp="1"/>
          </p:cNvSpPr>
          <p:nvPr>
            <p:ph type="subTitle" idx="4294967295"/>
          </p:nvPr>
        </p:nvSpPr>
        <p:spPr>
          <a:xfrm>
            <a:off x="4644063" y="2699950"/>
            <a:ext cx="1585800" cy="5253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3"/>
                </a:solidFill>
              </a:rPr>
              <a:t>Earth is the third planet from the Sun</a:t>
            </a:r>
            <a:endParaRPr sz="1100">
              <a:solidFill>
                <a:schemeClr val="accent3"/>
              </a:solidFill>
            </a:endParaRPr>
          </a:p>
        </p:txBody>
      </p:sp>
      <p:sp>
        <p:nvSpPr>
          <p:cNvPr id="4764" name="Google Shape;4764;p37"/>
          <p:cNvSpPr txBox="1">
            <a:spLocks noGrp="1"/>
          </p:cNvSpPr>
          <p:nvPr>
            <p:ph type="title" idx="4294967295"/>
          </p:nvPr>
        </p:nvSpPr>
        <p:spPr>
          <a:xfrm>
            <a:off x="6628788" y="2385250"/>
            <a:ext cx="1585800" cy="4572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i="1">
                <a:solidFill>
                  <a:schemeClr val="dk2"/>
                </a:solidFill>
                <a:latin typeface="Cousine"/>
                <a:ea typeface="Cousine"/>
                <a:cs typeface="Cousine"/>
                <a:sym typeface="Cousine"/>
              </a:rPr>
              <a:t>PLAYER 4</a:t>
            </a:r>
            <a:endParaRPr sz="2200" i="1">
              <a:solidFill>
                <a:schemeClr val="dk2"/>
              </a:solidFill>
              <a:latin typeface="Cousine"/>
              <a:ea typeface="Cousine"/>
              <a:cs typeface="Cousine"/>
              <a:sym typeface="Cousine"/>
            </a:endParaRPr>
          </a:p>
        </p:txBody>
      </p:sp>
      <p:sp>
        <p:nvSpPr>
          <p:cNvPr id="4765" name="Google Shape;4765;p37"/>
          <p:cNvSpPr txBox="1">
            <a:spLocks noGrp="1"/>
          </p:cNvSpPr>
          <p:nvPr>
            <p:ph type="subTitle" idx="4294967295"/>
          </p:nvPr>
        </p:nvSpPr>
        <p:spPr>
          <a:xfrm>
            <a:off x="6628788" y="2699950"/>
            <a:ext cx="1585800" cy="5253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3"/>
                </a:solidFill>
              </a:rPr>
              <a:t>Despite being red, Mars is a cold place</a:t>
            </a:r>
            <a:endParaRPr sz="1100">
              <a:solidFill>
                <a:schemeClr val="accent3"/>
              </a:solidFill>
            </a:endParaRPr>
          </a:p>
          <a:p>
            <a:pPr marL="0" lvl="0" indent="0" algn="l" rtl="0">
              <a:spcBef>
                <a:spcPts val="0"/>
              </a:spcBef>
              <a:spcAft>
                <a:spcPts val="0"/>
              </a:spcAft>
              <a:buNone/>
            </a:pPr>
            <a:endParaRPr sz="1100">
              <a:solidFill>
                <a:schemeClr val="accent3"/>
              </a:solidFill>
            </a:endParaRPr>
          </a:p>
          <a:p>
            <a:pPr marL="0" lvl="0" indent="0" algn="l" rtl="0">
              <a:spcBef>
                <a:spcPts val="0"/>
              </a:spcBef>
              <a:spcAft>
                <a:spcPts val="0"/>
              </a:spcAft>
              <a:buNone/>
            </a:pPr>
            <a:endParaRPr sz="1100">
              <a:solidFill>
                <a:schemeClr val="accent3"/>
              </a:solidFill>
            </a:endParaRPr>
          </a:p>
        </p:txBody>
      </p:sp>
      <p:sp>
        <p:nvSpPr>
          <p:cNvPr id="4766" name="Google Shape;4766;p37"/>
          <p:cNvSpPr txBox="1">
            <a:spLocks noGrp="1"/>
          </p:cNvSpPr>
          <p:nvPr>
            <p:ph type="title" idx="4294967295"/>
          </p:nvPr>
        </p:nvSpPr>
        <p:spPr>
          <a:xfrm>
            <a:off x="4644075" y="3530400"/>
            <a:ext cx="1585800" cy="6429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i="1">
                <a:solidFill>
                  <a:schemeClr val="dk2"/>
                </a:solidFill>
              </a:rPr>
              <a:t>PART 1</a:t>
            </a:r>
            <a:endParaRPr sz="1800" i="1">
              <a:solidFill>
                <a:schemeClr val="dk2"/>
              </a:solidFill>
            </a:endParaRPr>
          </a:p>
        </p:txBody>
      </p:sp>
      <p:sp>
        <p:nvSpPr>
          <p:cNvPr id="4767" name="Google Shape;4767;p37"/>
          <p:cNvSpPr txBox="1">
            <a:spLocks noGrp="1"/>
          </p:cNvSpPr>
          <p:nvPr>
            <p:ph type="title" idx="4294967295"/>
          </p:nvPr>
        </p:nvSpPr>
        <p:spPr>
          <a:xfrm>
            <a:off x="6628800" y="3530400"/>
            <a:ext cx="1585800" cy="6429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i="1"/>
              <a:t>PART 2</a:t>
            </a:r>
            <a:endParaRPr sz="1800" i="1"/>
          </a:p>
        </p:txBody>
      </p:sp>
      <p:sp>
        <p:nvSpPr>
          <p:cNvPr id="4768" name="Google Shape;4768;p37"/>
          <p:cNvSpPr/>
          <p:nvPr/>
        </p:nvSpPr>
        <p:spPr>
          <a:xfrm flipH="1">
            <a:off x="5879913" y="378850"/>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37"/>
          <p:cNvSpPr/>
          <p:nvPr/>
        </p:nvSpPr>
        <p:spPr>
          <a:xfrm flipH="1">
            <a:off x="4400563" y="3512925"/>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37"/>
          <p:cNvSpPr/>
          <p:nvPr/>
        </p:nvSpPr>
        <p:spPr>
          <a:xfrm flipH="1">
            <a:off x="6328938" y="213540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37"/>
          <p:cNvSpPr/>
          <p:nvPr/>
        </p:nvSpPr>
        <p:spPr>
          <a:xfrm flipH="1">
            <a:off x="7166438" y="507350"/>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37"/>
          <p:cNvSpPr/>
          <p:nvPr/>
        </p:nvSpPr>
        <p:spPr>
          <a:xfrm flipH="1">
            <a:off x="8865313" y="387210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37"/>
          <p:cNvSpPr/>
          <p:nvPr/>
        </p:nvSpPr>
        <p:spPr>
          <a:xfrm flipH="1">
            <a:off x="8613525" y="1271925"/>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4" name="Google Shape;4774;p37"/>
          <p:cNvGrpSpPr/>
          <p:nvPr/>
        </p:nvGrpSpPr>
        <p:grpSpPr>
          <a:xfrm>
            <a:off x="199874" y="3686266"/>
            <a:ext cx="600289" cy="491134"/>
            <a:chOff x="199874" y="3686266"/>
            <a:chExt cx="600289" cy="491134"/>
          </a:xfrm>
        </p:grpSpPr>
        <p:grpSp>
          <p:nvGrpSpPr>
            <p:cNvPr id="4775" name="Google Shape;4775;p37"/>
            <p:cNvGrpSpPr/>
            <p:nvPr/>
          </p:nvGrpSpPr>
          <p:grpSpPr>
            <a:xfrm>
              <a:off x="199874" y="3686266"/>
              <a:ext cx="600289" cy="491134"/>
              <a:chOff x="3125724" y="3919553"/>
              <a:chExt cx="600289" cy="491134"/>
            </a:xfrm>
          </p:grpSpPr>
          <p:sp>
            <p:nvSpPr>
              <p:cNvPr id="4776" name="Google Shape;4776;p37"/>
              <p:cNvSpPr/>
              <p:nvPr/>
            </p:nvSpPr>
            <p:spPr>
              <a:xfrm>
                <a:off x="3507739" y="4356101"/>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37"/>
              <p:cNvSpPr/>
              <p:nvPr/>
            </p:nvSpPr>
            <p:spPr>
              <a:xfrm>
                <a:off x="3289447" y="4356101"/>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37"/>
              <p:cNvSpPr/>
              <p:nvPr/>
            </p:nvSpPr>
            <p:spPr>
              <a:xfrm>
                <a:off x="3562271" y="4301550"/>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37"/>
              <p:cNvSpPr/>
              <p:nvPr/>
            </p:nvSpPr>
            <p:spPr>
              <a:xfrm>
                <a:off x="3234861" y="4301550"/>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37"/>
              <p:cNvSpPr/>
              <p:nvPr/>
            </p:nvSpPr>
            <p:spPr>
              <a:xfrm>
                <a:off x="3562271" y="4246964"/>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37"/>
              <p:cNvSpPr/>
              <p:nvPr/>
            </p:nvSpPr>
            <p:spPr>
              <a:xfrm>
                <a:off x="3234861"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37"/>
              <p:cNvSpPr/>
              <p:nvPr/>
            </p:nvSpPr>
            <p:spPr>
              <a:xfrm>
                <a:off x="3562271" y="419237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37"/>
              <p:cNvSpPr/>
              <p:nvPr/>
            </p:nvSpPr>
            <p:spPr>
              <a:xfrm>
                <a:off x="3507739" y="4192377"/>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37"/>
              <p:cNvSpPr/>
              <p:nvPr/>
            </p:nvSpPr>
            <p:spPr>
              <a:xfrm>
                <a:off x="3453153"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37"/>
              <p:cNvSpPr/>
              <p:nvPr/>
            </p:nvSpPr>
            <p:spPr>
              <a:xfrm>
                <a:off x="3398566"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37"/>
              <p:cNvSpPr/>
              <p:nvPr/>
            </p:nvSpPr>
            <p:spPr>
              <a:xfrm>
                <a:off x="3344016" y="4192377"/>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37"/>
              <p:cNvSpPr/>
              <p:nvPr/>
            </p:nvSpPr>
            <p:spPr>
              <a:xfrm>
                <a:off x="3289447" y="4192377"/>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37"/>
              <p:cNvSpPr/>
              <p:nvPr/>
            </p:nvSpPr>
            <p:spPr>
              <a:xfrm>
                <a:off x="3234861"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37"/>
              <p:cNvSpPr/>
              <p:nvPr/>
            </p:nvSpPr>
            <p:spPr>
              <a:xfrm>
                <a:off x="3125724" y="419237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37"/>
              <p:cNvSpPr/>
              <p:nvPr/>
            </p:nvSpPr>
            <p:spPr>
              <a:xfrm>
                <a:off x="3562271" y="4137845"/>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37"/>
              <p:cNvSpPr/>
              <p:nvPr/>
            </p:nvSpPr>
            <p:spPr>
              <a:xfrm>
                <a:off x="3507739" y="4137845"/>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37"/>
              <p:cNvSpPr/>
              <p:nvPr/>
            </p:nvSpPr>
            <p:spPr>
              <a:xfrm>
                <a:off x="3289447" y="4137845"/>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37"/>
              <p:cNvSpPr/>
              <p:nvPr/>
            </p:nvSpPr>
            <p:spPr>
              <a:xfrm>
                <a:off x="3234861"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37"/>
              <p:cNvSpPr/>
              <p:nvPr/>
            </p:nvSpPr>
            <p:spPr>
              <a:xfrm>
                <a:off x="3125724" y="4137845"/>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37"/>
              <p:cNvSpPr/>
              <p:nvPr/>
            </p:nvSpPr>
            <p:spPr>
              <a:xfrm>
                <a:off x="3616858" y="4083259"/>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37"/>
              <p:cNvSpPr/>
              <p:nvPr/>
            </p:nvSpPr>
            <p:spPr>
              <a:xfrm>
                <a:off x="3562271" y="4083259"/>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37"/>
              <p:cNvSpPr/>
              <p:nvPr/>
            </p:nvSpPr>
            <p:spPr>
              <a:xfrm>
                <a:off x="3507739" y="4083259"/>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37"/>
              <p:cNvSpPr/>
              <p:nvPr/>
            </p:nvSpPr>
            <p:spPr>
              <a:xfrm>
                <a:off x="3453153"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37"/>
              <p:cNvSpPr/>
              <p:nvPr/>
            </p:nvSpPr>
            <p:spPr>
              <a:xfrm>
                <a:off x="3398566"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37"/>
              <p:cNvSpPr/>
              <p:nvPr/>
            </p:nvSpPr>
            <p:spPr>
              <a:xfrm>
                <a:off x="3344016" y="4083259"/>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37"/>
              <p:cNvSpPr/>
              <p:nvPr/>
            </p:nvSpPr>
            <p:spPr>
              <a:xfrm>
                <a:off x="3289447" y="4083259"/>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37"/>
              <p:cNvSpPr/>
              <p:nvPr/>
            </p:nvSpPr>
            <p:spPr>
              <a:xfrm>
                <a:off x="3234861"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37"/>
              <p:cNvSpPr/>
              <p:nvPr/>
            </p:nvSpPr>
            <p:spPr>
              <a:xfrm>
                <a:off x="3180310" y="4083259"/>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37"/>
              <p:cNvSpPr/>
              <p:nvPr/>
            </p:nvSpPr>
            <p:spPr>
              <a:xfrm>
                <a:off x="3125724" y="4083259"/>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37"/>
              <p:cNvSpPr/>
              <p:nvPr/>
            </p:nvSpPr>
            <p:spPr>
              <a:xfrm>
                <a:off x="3671444" y="4028672"/>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37"/>
              <p:cNvSpPr/>
              <p:nvPr/>
            </p:nvSpPr>
            <p:spPr>
              <a:xfrm>
                <a:off x="3616858" y="4028672"/>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37"/>
              <p:cNvSpPr/>
              <p:nvPr/>
            </p:nvSpPr>
            <p:spPr>
              <a:xfrm>
                <a:off x="3562271" y="4028672"/>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37"/>
              <p:cNvSpPr/>
              <p:nvPr/>
            </p:nvSpPr>
            <p:spPr>
              <a:xfrm>
                <a:off x="3507739" y="4028672"/>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37"/>
              <p:cNvSpPr/>
              <p:nvPr/>
            </p:nvSpPr>
            <p:spPr>
              <a:xfrm>
                <a:off x="3289447" y="4028672"/>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37"/>
              <p:cNvSpPr/>
              <p:nvPr/>
            </p:nvSpPr>
            <p:spPr>
              <a:xfrm>
                <a:off x="3234861"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37"/>
              <p:cNvSpPr/>
              <p:nvPr/>
            </p:nvSpPr>
            <p:spPr>
              <a:xfrm>
                <a:off x="3180310" y="4028672"/>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37"/>
              <p:cNvSpPr/>
              <p:nvPr/>
            </p:nvSpPr>
            <p:spPr>
              <a:xfrm>
                <a:off x="3671444" y="3974122"/>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37"/>
              <p:cNvSpPr/>
              <p:nvPr/>
            </p:nvSpPr>
            <p:spPr>
              <a:xfrm>
                <a:off x="3562271" y="3974122"/>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37"/>
              <p:cNvSpPr/>
              <p:nvPr/>
            </p:nvSpPr>
            <p:spPr>
              <a:xfrm>
                <a:off x="3507739" y="3974122"/>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37"/>
              <p:cNvSpPr/>
              <p:nvPr/>
            </p:nvSpPr>
            <p:spPr>
              <a:xfrm>
                <a:off x="3453153"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37"/>
              <p:cNvSpPr/>
              <p:nvPr/>
            </p:nvSpPr>
            <p:spPr>
              <a:xfrm>
                <a:off x="3398566"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37"/>
              <p:cNvSpPr/>
              <p:nvPr/>
            </p:nvSpPr>
            <p:spPr>
              <a:xfrm>
                <a:off x="3344016" y="3974122"/>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37"/>
              <p:cNvSpPr/>
              <p:nvPr/>
            </p:nvSpPr>
            <p:spPr>
              <a:xfrm>
                <a:off x="3289447" y="3974122"/>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37"/>
              <p:cNvSpPr/>
              <p:nvPr/>
            </p:nvSpPr>
            <p:spPr>
              <a:xfrm>
                <a:off x="3234861"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37"/>
              <p:cNvSpPr/>
              <p:nvPr/>
            </p:nvSpPr>
            <p:spPr>
              <a:xfrm>
                <a:off x="3671444" y="391955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37"/>
              <p:cNvSpPr/>
              <p:nvPr/>
            </p:nvSpPr>
            <p:spPr>
              <a:xfrm>
                <a:off x="3507739" y="3919553"/>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37"/>
              <p:cNvSpPr/>
              <p:nvPr/>
            </p:nvSpPr>
            <p:spPr>
              <a:xfrm>
                <a:off x="3398566" y="3919553"/>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37"/>
              <p:cNvSpPr/>
              <p:nvPr/>
            </p:nvSpPr>
            <p:spPr>
              <a:xfrm>
                <a:off x="3289447" y="391955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4" name="Google Shape;4824;p37"/>
            <p:cNvSpPr/>
            <p:nvPr/>
          </p:nvSpPr>
          <p:spPr>
            <a:xfrm>
              <a:off x="395300" y="3776675"/>
              <a:ext cx="204900" cy="20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5" name="Google Shape;4825;p37"/>
            <p:cNvGrpSpPr/>
            <p:nvPr/>
          </p:nvGrpSpPr>
          <p:grpSpPr>
            <a:xfrm>
              <a:off x="199874" y="3686266"/>
              <a:ext cx="600289" cy="491134"/>
              <a:chOff x="3125724" y="3919553"/>
              <a:chExt cx="600289" cy="491134"/>
            </a:xfrm>
          </p:grpSpPr>
          <p:sp>
            <p:nvSpPr>
              <p:cNvPr id="4826" name="Google Shape;4826;p37"/>
              <p:cNvSpPr/>
              <p:nvPr/>
            </p:nvSpPr>
            <p:spPr>
              <a:xfrm>
                <a:off x="3507739" y="4356101"/>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37"/>
              <p:cNvSpPr/>
              <p:nvPr/>
            </p:nvSpPr>
            <p:spPr>
              <a:xfrm>
                <a:off x="3289447" y="4356101"/>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37"/>
              <p:cNvSpPr/>
              <p:nvPr/>
            </p:nvSpPr>
            <p:spPr>
              <a:xfrm>
                <a:off x="3562271" y="4301550"/>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37"/>
              <p:cNvSpPr/>
              <p:nvPr/>
            </p:nvSpPr>
            <p:spPr>
              <a:xfrm>
                <a:off x="3234861" y="4301550"/>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37"/>
              <p:cNvSpPr/>
              <p:nvPr/>
            </p:nvSpPr>
            <p:spPr>
              <a:xfrm>
                <a:off x="3562271" y="4246964"/>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37"/>
              <p:cNvSpPr/>
              <p:nvPr/>
            </p:nvSpPr>
            <p:spPr>
              <a:xfrm>
                <a:off x="3234861"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37"/>
              <p:cNvSpPr/>
              <p:nvPr/>
            </p:nvSpPr>
            <p:spPr>
              <a:xfrm>
                <a:off x="3562271" y="419237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37"/>
              <p:cNvSpPr/>
              <p:nvPr/>
            </p:nvSpPr>
            <p:spPr>
              <a:xfrm>
                <a:off x="3507739" y="4192377"/>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37"/>
              <p:cNvSpPr/>
              <p:nvPr/>
            </p:nvSpPr>
            <p:spPr>
              <a:xfrm>
                <a:off x="3453153"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37"/>
              <p:cNvSpPr/>
              <p:nvPr/>
            </p:nvSpPr>
            <p:spPr>
              <a:xfrm>
                <a:off x="3398566"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37"/>
              <p:cNvSpPr/>
              <p:nvPr/>
            </p:nvSpPr>
            <p:spPr>
              <a:xfrm>
                <a:off x="3344016" y="4192377"/>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37"/>
              <p:cNvSpPr/>
              <p:nvPr/>
            </p:nvSpPr>
            <p:spPr>
              <a:xfrm>
                <a:off x="3289447" y="4192377"/>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37"/>
              <p:cNvSpPr/>
              <p:nvPr/>
            </p:nvSpPr>
            <p:spPr>
              <a:xfrm>
                <a:off x="3234861"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37"/>
              <p:cNvSpPr/>
              <p:nvPr/>
            </p:nvSpPr>
            <p:spPr>
              <a:xfrm>
                <a:off x="3125724" y="419237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37"/>
              <p:cNvSpPr/>
              <p:nvPr/>
            </p:nvSpPr>
            <p:spPr>
              <a:xfrm>
                <a:off x="3562271" y="4137845"/>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37"/>
              <p:cNvSpPr/>
              <p:nvPr/>
            </p:nvSpPr>
            <p:spPr>
              <a:xfrm>
                <a:off x="3507739" y="4137845"/>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37"/>
              <p:cNvSpPr/>
              <p:nvPr/>
            </p:nvSpPr>
            <p:spPr>
              <a:xfrm>
                <a:off x="3289447" y="4137845"/>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37"/>
              <p:cNvSpPr/>
              <p:nvPr/>
            </p:nvSpPr>
            <p:spPr>
              <a:xfrm>
                <a:off x="3234861"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37"/>
              <p:cNvSpPr/>
              <p:nvPr/>
            </p:nvSpPr>
            <p:spPr>
              <a:xfrm>
                <a:off x="3125724" y="4137845"/>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37"/>
              <p:cNvSpPr/>
              <p:nvPr/>
            </p:nvSpPr>
            <p:spPr>
              <a:xfrm>
                <a:off x="3616858" y="4083259"/>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37"/>
              <p:cNvSpPr/>
              <p:nvPr/>
            </p:nvSpPr>
            <p:spPr>
              <a:xfrm>
                <a:off x="3562271" y="4083259"/>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37"/>
              <p:cNvSpPr/>
              <p:nvPr/>
            </p:nvSpPr>
            <p:spPr>
              <a:xfrm>
                <a:off x="3507739" y="4083259"/>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37"/>
              <p:cNvSpPr/>
              <p:nvPr/>
            </p:nvSpPr>
            <p:spPr>
              <a:xfrm>
                <a:off x="3453153"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37"/>
              <p:cNvSpPr/>
              <p:nvPr/>
            </p:nvSpPr>
            <p:spPr>
              <a:xfrm>
                <a:off x="3398566"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37"/>
              <p:cNvSpPr/>
              <p:nvPr/>
            </p:nvSpPr>
            <p:spPr>
              <a:xfrm>
                <a:off x="3344016" y="4083259"/>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37"/>
              <p:cNvSpPr/>
              <p:nvPr/>
            </p:nvSpPr>
            <p:spPr>
              <a:xfrm>
                <a:off x="3289447" y="4083259"/>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37"/>
              <p:cNvSpPr/>
              <p:nvPr/>
            </p:nvSpPr>
            <p:spPr>
              <a:xfrm>
                <a:off x="3234861"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37"/>
              <p:cNvSpPr/>
              <p:nvPr/>
            </p:nvSpPr>
            <p:spPr>
              <a:xfrm>
                <a:off x="3180310" y="4083259"/>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37"/>
              <p:cNvSpPr/>
              <p:nvPr/>
            </p:nvSpPr>
            <p:spPr>
              <a:xfrm>
                <a:off x="3125724" y="4083259"/>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37"/>
              <p:cNvSpPr/>
              <p:nvPr/>
            </p:nvSpPr>
            <p:spPr>
              <a:xfrm>
                <a:off x="3671444" y="4028672"/>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37"/>
              <p:cNvSpPr/>
              <p:nvPr/>
            </p:nvSpPr>
            <p:spPr>
              <a:xfrm>
                <a:off x="3616858" y="4028672"/>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37"/>
              <p:cNvSpPr/>
              <p:nvPr/>
            </p:nvSpPr>
            <p:spPr>
              <a:xfrm>
                <a:off x="3562271" y="4028672"/>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37"/>
              <p:cNvSpPr/>
              <p:nvPr/>
            </p:nvSpPr>
            <p:spPr>
              <a:xfrm>
                <a:off x="3507739" y="4028672"/>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37"/>
              <p:cNvSpPr/>
              <p:nvPr/>
            </p:nvSpPr>
            <p:spPr>
              <a:xfrm>
                <a:off x="3289447" y="4028672"/>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37"/>
              <p:cNvSpPr/>
              <p:nvPr/>
            </p:nvSpPr>
            <p:spPr>
              <a:xfrm>
                <a:off x="3234861"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37"/>
              <p:cNvSpPr/>
              <p:nvPr/>
            </p:nvSpPr>
            <p:spPr>
              <a:xfrm>
                <a:off x="3180310" y="4028672"/>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37"/>
              <p:cNvSpPr/>
              <p:nvPr/>
            </p:nvSpPr>
            <p:spPr>
              <a:xfrm>
                <a:off x="3671444" y="3974122"/>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37"/>
              <p:cNvSpPr/>
              <p:nvPr/>
            </p:nvSpPr>
            <p:spPr>
              <a:xfrm>
                <a:off x="3562271" y="3974122"/>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37"/>
              <p:cNvSpPr/>
              <p:nvPr/>
            </p:nvSpPr>
            <p:spPr>
              <a:xfrm>
                <a:off x="3507739" y="3974122"/>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37"/>
              <p:cNvSpPr/>
              <p:nvPr/>
            </p:nvSpPr>
            <p:spPr>
              <a:xfrm>
                <a:off x="3453153"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37"/>
              <p:cNvSpPr/>
              <p:nvPr/>
            </p:nvSpPr>
            <p:spPr>
              <a:xfrm>
                <a:off x="3398566"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37"/>
              <p:cNvSpPr/>
              <p:nvPr/>
            </p:nvSpPr>
            <p:spPr>
              <a:xfrm>
                <a:off x="3344016" y="3974122"/>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37"/>
              <p:cNvSpPr/>
              <p:nvPr/>
            </p:nvSpPr>
            <p:spPr>
              <a:xfrm>
                <a:off x="3289447" y="3974122"/>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37"/>
              <p:cNvSpPr/>
              <p:nvPr/>
            </p:nvSpPr>
            <p:spPr>
              <a:xfrm>
                <a:off x="3234861"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37"/>
              <p:cNvSpPr/>
              <p:nvPr/>
            </p:nvSpPr>
            <p:spPr>
              <a:xfrm>
                <a:off x="3671444" y="391955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37"/>
              <p:cNvSpPr/>
              <p:nvPr/>
            </p:nvSpPr>
            <p:spPr>
              <a:xfrm>
                <a:off x="3507739" y="3919553"/>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37"/>
              <p:cNvSpPr/>
              <p:nvPr/>
            </p:nvSpPr>
            <p:spPr>
              <a:xfrm>
                <a:off x="3398566" y="3919553"/>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37"/>
              <p:cNvSpPr/>
              <p:nvPr/>
            </p:nvSpPr>
            <p:spPr>
              <a:xfrm>
                <a:off x="3289447" y="391955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74" name="Google Shape;4874;p37"/>
          <p:cNvSpPr/>
          <p:nvPr/>
        </p:nvSpPr>
        <p:spPr>
          <a:xfrm flipH="1">
            <a:off x="2546963" y="1639600"/>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5" name="Google Shape;4875;p37"/>
          <p:cNvGrpSpPr/>
          <p:nvPr/>
        </p:nvGrpSpPr>
        <p:grpSpPr>
          <a:xfrm>
            <a:off x="8092640" y="353097"/>
            <a:ext cx="436565" cy="381997"/>
            <a:chOff x="8092640" y="353097"/>
            <a:chExt cx="436565" cy="381997"/>
          </a:xfrm>
        </p:grpSpPr>
        <p:grpSp>
          <p:nvGrpSpPr>
            <p:cNvPr id="4876" name="Google Shape;4876;p37"/>
            <p:cNvGrpSpPr/>
            <p:nvPr/>
          </p:nvGrpSpPr>
          <p:grpSpPr>
            <a:xfrm>
              <a:off x="8092640" y="353097"/>
              <a:ext cx="436565" cy="381997"/>
              <a:chOff x="4278927" y="3974122"/>
              <a:chExt cx="436565" cy="381997"/>
            </a:xfrm>
          </p:grpSpPr>
          <p:sp>
            <p:nvSpPr>
              <p:cNvPr id="4877" name="Google Shape;4877;p37"/>
              <p:cNvSpPr/>
              <p:nvPr/>
            </p:nvSpPr>
            <p:spPr>
              <a:xfrm>
                <a:off x="4660888" y="4301550"/>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37"/>
              <p:cNvSpPr/>
              <p:nvPr/>
            </p:nvSpPr>
            <p:spPr>
              <a:xfrm>
                <a:off x="4278927" y="4301550"/>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37"/>
              <p:cNvSpPr/>
              <p:nvPr/>
            </p:nvSpPr>
            <p:spPr>
              <a:xfrm>
                <a:off x="4606356" y="4246964"/>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37"/>
              <p:cNvSpPr/>
              <p:nvPr/>
            </p:nvSpPr>
            <p:spPr>
              <a:xfrm>
                <a:off x="4551769"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37"/>
              <p:cNvSpPr/>
              <p:nvPr/>
            </p:nvSpPr>
            <p:spPr>
              <a:xfrm>
                <a:off x="4497183" y="4246964"/>
                <a:ext cx="54605" cy="54605"/>
              </a:xfrm>
              <a:custGeom>
                <a:avLst/>
                <a:gdLst/>
                <a:ahLst/>
                <a:cxnLst/>
                <a:rect l="l" t="t" r="r" b="b"/>
                <a:pathLst>
                  <a:path w="3021" h="3021" extrusionOk="0">
                    <a:moveTo>
                      <a:pt x="1" y="1"/>
                    </a:moveTo>
                    <a:lnTo>
                      <a:pt x="1" y="3021"/>
                    </a:lnTo>
                    <a:lnTo>
                      <a:pt x="3020" y="3021"/>
                    </a:lnTo>
                    <a:lnTo>
                      <a:pt x="3020"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37"/>
              <p:cNvSpPr/>
              <p:nvPr/>
            </p:nvSpPr>
            <p:spPr>
              <a:xfrm>
                <a:off x="4442650" y="4246964"/>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37"/>
              <p:cNvSpPr/>
              <p:nvPr/>
            </p:nvSpPr>
            <p:spPr>
              <a:xfrm>
                <a:off x="4388064"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37"/>
              <p:cNvSpPr/>
              <p:nvPr/>
            </p:nvSpPr>
            <p:spPr>
              <a:xfrm>
                <a:off x="4333477"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37"/>
              <p:cNvSpPr/>
              <p:nvPr/>
            </p:nvSpPr>
            <p:spPr>
              <a:xfrm>
                <a:off x="4660888" y="4192377"/>
                <a:ext cx="54605" cy="54605"/>
              </a:xfrm>
              <a:custGeom>
                <a:avLst/>
                <a:gdLst/>
                <a:ahLst/>
                <a:cxnLst/>
                <a:rect l="l" t="t" r="r" b="b"/>
                <a:pathLst>
                  <a:path w="3021" h="3021" extrusionOk="0">
                    <a:moveTo>
                      <a:pt x="1" y="1"/>
                    </a:moveTo>
                    <a:lnTo>
                      <a:pt x="1" y="3021"/>
                    </a:lnTo>
                    <a:lnTo>
                      <a:pt x="3021" y="3021"/>
                    </a:lnTo>
                    <a:lnTo>
                      <a:pt x="3021" y="1"/>
                    </a:lnTo>
                    <a:close/>
                  </a:path>
                </a:pathLst>
              </a:custGeom>
              <a:solidFill>
                <a:srgbClr val="FFF000"/>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37"/>
              <p:cNvSpPr/>
              <p:nvPr/>
            </p:nvSpPr>
            <p:spPr>
              <a:xfrm>
                <a:off x="4606356" y="4192377"/>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37"/>
              <p:cNvSpPr/>
              <p:nvPr/>
            </p:nvSpPr>
            <p:spPr>
              <a:xfrm>
                <a:off x="4333477"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37"/>
              <p:cNvSpPr/>
              <p:nvPr/>
            </p:nvSpPr>
            <p:spPr>
              <a:xfrm>
                <a:off x="4278927" y="4192377"/>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37"/>
              <p:cNvSpPr/>
              <p:nvPr/>
            </p:nvSpPr>
            <p:spPr>
              <a:xfrm>
                <a:off x="4660888" y="4137845"/>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37"/>
              <p:cNvSpPr/>
              <p:nvPr/>
            </p:nvSpPr>
            <p:spPr>
              <a:xfrm>
                <a:off x="4606356" y="4137845"/>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37"/>
              <p:cNvSpPr/>
              <p:nvPr/>
            </p:nvSpPr>
            <p:spPr>
              <a:xfrm>
                <a:off x="4551769"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37"/>
              <p:cNvSpPr/>
              <p:nvPr/>
            </p:nvSpPr>
            <p:spPr>
              <a:xfrm>
                <a:off x="4497183" y="4137845"/>
                <a:ext cx="54605" cy="54550"/>
              </a:xfrm>
              <a:custGeom>
                <a:avLst/>
                <a:gdLst/>
                <a:ahLst/>
                <a:cxnLst/>
                <a:rect l="l" t="t" r="r" b="b"/>
                <a:pathLst>
                  <a:path w="3021" h="3018" extrusionOk="0">
                    <a:moveTo>
                      <a:pt x="1" y="0"/>
                    </a:moveTo>
                    <a:lnTo>
                      <a:pt x="1" y="3018"/>
                    </a:lnTo>
                    <a:lnTo>
                      <a:pt x="3020" y="3018"/>
                    </a:lnTo>
                    <a:lnTo>
                      <a:pt x="3020" y="0"/>
                    </a:lnTo>
                    <a:close/>
                  </a:path>
                </a:pathLst>
              </a:custGeom>
              <a:solidFill>
                <a:schemeClr val="lt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37"/>
              <p:cNvSpPr/>
              <p:nvPr/>
            </p:nvSpPr>
            <p:spPr>
              <a:xfrm>
                <a:off x="4442650" y="4137845"/>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37"/>
              <p:cNvSpPr/>
              <p:nvPr/>
            </p:nvSpPr>
            <p:spPr>
              <a:xfrm>
                <a:off x="4388064"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37"/>
              <p:cNvSpPr/>
              <p:nvPr/>
            </p:nvSpPr>
            <p:spPr>
              <a:xfrm>
                <a:off x="4333477"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37"/>
              <p:cNvSpPr/>
              <p:nvPr/>
            </p:nvSpPr>
            <p:spPr>
              <a:xfrm>
                <a:off x="4278927" y="4137845"/>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37"/>
              <p:cNvSpPr/>
              <p:nvPr/>
            </p:nvSpPr>
            <p:spPr>
              <a:xfrm>
                <a:off x="4606356" y="4083259"/>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37"/>
              <p:cNvSpPr/>
              <p:nvPr/>
            </p:nvSpPr>
            <p:spPr>
              <a:xfrm>
                <a:off x="4497183" y="4083259"/>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lt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37"/>
              <p:cNvSpPr/>
              <p:nvPr/>
            </p:nvSpPr>
            <p:spPr>
              <a:xfrm>
                <a:off x="4442650" y="4083259"/>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lt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37"/>
              <p:cNvSpPr/>
              <p:nvPr/>
            </p:nvSpPr>
            <p:spPr>
              <a:xfrm>
                <a:off x="4333477"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37"/>
              <p:cNvSpPr/>
              <p:nvPr/>
            </p:nvSpPr>
            <p:spPr>
              <a:xfrm>
                <a:off x="4606356" y="4028672"/>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37"/>
              <p:cNvSpPr/>
              <p:nvPr/>
            </p:nvSpPr>
            <p:spPr>
              <a:xfrm>
                <a:off x="4551769"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37"/>
              <p:cNvSpPr/>
              <p:nvPr/>
            </p:nvSpPr>
            <p:spPr>
              <a:xfrm>
                <a:off x="4497183" y="4028672"/>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lt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37"/>
              <p:cNvSpPr/>
              <p:nvPr/>
            </p:nvSpPr>
            <p:spPr>
              <a:xfrm>
                <a:off x="4442650" y="4028672"/>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lt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37"/>
              <p:cNvSpPr/>
              <p:nvPr/>
            </p:nvSpPr>
            <p:spPr>
              <a:xfrm>
                <a:off x="4388064"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37"/>
              <p:cNvSpPr/>
              <p:nvPr/>
            </p:nvSpPr>
            <p:spPr>
              <a:xfrm>
                <a:off x="4333477"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37"/>
              <p:cNvSpPr/>
              <p:nvPr/>
            </p:nvSpPr>
            <p:spPr>
              <a:xfrm>
                <a:off x="4551769"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37"/>
              <p:cNvSpPr/>
              <p:nvPr/>
            </p:nvSpPr>
            <p:spPr>
              <a:xfrm>
                <a:off x="4388064"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9" name="Google Shape;4909;p37"/>
            <p:cNvSpPr/>
            <p:nvPr/>
          </p:nvSpPr>
          <p:spPr>
            <a:xfrm>
              <a:off x="8191500" y="452450"/>
              <a:ext cx="243000" cy="18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0" name="Google Shape;4910;p37"/>
            <p:cNvGrpSpPr/>
            <p:nvPr/>
          </p:nvGrpSpPr>
          <p:grpSpPr>
            <a:xfrm>
              <a:off x="8092640" y="353097"/>
              <a:ext cx="436565" cy="381997"/>
              <a:chOff x="4278927" y="3974122"/>
              <a:chExt cx="436565" cy="381997"/>
            </a:xfrm>
          </p:grpSpPr>
          <p:sp>
            <p:nvSpPr>
              <p:cNvPr id="4911" name="Google Shape;4911;p37"/>
              <p:cNvSpPr/>
              <p:nvPr/>
            </p:nvSpPr>
            <p:spPr>
              <a:xfrm>
                <a:off x="4660888" y="4301550"/>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37"/>
              <p:cNvSpPr/>
              <p:nvPr/>
            </p:nvSpPr>
            <p:spPr>
              <a:xfrm>
                <a:off x="4278927" y="4301550"/>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37"/>
              <p:cNvSpPr/>
              <p:nvPr/>
            </p:nvSpPr>
            <p:spPr>
              <a:xfrm>
                <a:off x="4606356" y="4246964"/>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37"/>
              <p:cNvSpPr/>
              <p:nvPr/>
            </p:nvSpPr>
            <p:spPr>
              <a:xfrm>
                <a:off x="4551769"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37"/>
              <p:cNvSpPr/>
              <p:nvPr/>
            </p:nvSpPr>
            <p:spPr>
              <a:xfrm>
                <a:off x="4497183" y="4246964"/>
                <a:ext cx="54605" cy="54605"/>
              </a:xfrm>
              <a:custGeom>
                <a:avLst/>
                <a:gdLst/>
                <a:ahLst/>
                <a:cxnLst/>
                <a:rect l="l" t="t" r="r" b="b"/>
                <a:pathLst>
                  <a:path w="3021" h="3021" extrusionOk="0">
                    <a:moveTo>
                      <a:pt x="1" y="1"/>
                    </a:moveTo>
                    <a:lnTo>
                      <a:pt x="1"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37"/>
              <p:cNvSpPr/>
              <p:nvPr/>
            </p:nvSpPr>
            <p:spPr>
              <a:xfrm>
                <a:off x="4442650" y="4246964"/>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37"/>
              <p:cNvSpPr/>
              <p:nvPr/>
            </p:nvSpPr>
            <p:spPr>
              <a:xfrm>
                <a:off x="4388064"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37"/>
              <p:cNvSpPr/>
              <p:nvPr/>
            </p:nvSpPr>
            <p:spPr>
              <a:xfrm>
                <a:off x="4333477"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37"/>
              <p:cNvSpPr/>
              <p:nvPr/>
            </p:nvSpPr>
            <p:spPr>
              <a:xfrm>
                <a:off x="4660888" y="4192377"/>
                <a:ext cx="54605" cy="54605"/>
              </a:xfrm>
              <a:custGeom>
                <a:avLst/>
                <a:gdLst/>
                <a:ahLst/>
                <a:cxnLst/>
                <a:rect l="l" t="t" r="r" b="b"/>
                <a:pathLst>
                  <a:path w="3021" h="3021" extrusionOk="0">
                    <a:moveTo>
                      <a:pt x="1" y="1"/>
                    </a:moveTo>
                    <a:lnTo>
                      <a:pt x="1" y="3021"/>
                    </a:lnTo>
                    <a:lnTo>
                      <a:pt x="3021" y="3021"/>
                    </a:lnTo>
                    <a:lnTo>
                      <a:pt x="3021" y="1"/>
                    </a:lnTo>
                    <a:close/>
                  </a:path>
                </a:pathLst>
              </a:custGeom>
              <a:solidFill>
                <a:srgbClr val="FFF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37"/>
              <p:cNvSpPr/>
              <p:nvPr/>
            </p:nvSpPr>
            <p:spPr>
              <a:xfrm>
                <a:off x="4606356" y="4192377"/>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37"/>
              <p:cNvSpPr/>
              <p:nvPr/>
            </p:nvSpPr>
            <p:spPr>
              <a:xfrm>
                <a:off x="4333477"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37"/>
              <p:cNvSpPr/>
              <p:nvPr/>
            </p:nvSpPr>
            <p:spPr>
              <a:xfrm>
                <a:off x="4278927" y="4192377"/>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37"/>
              <p:cNvSpPr/>
              <p:nvPr/>
            </p:nvSpPr>
            <p:spPr>
              <a:xfrm>
                <a:off x="4660888" y="4137845"/>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37"/>
              <p:cNvSpPr/>
              <p:nvPr/>
            </p:nvSpPr>
            <p:spPr>
              <a:xfrm>
                <a:off x="4606356" y="4137845"/>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37"/>
              <p:cNvSpPr/>
              <p:nvPr/>
            </p:nvSpPr>
            <p:spPr>
              <a:xfrm>
                <a:off x="4551769"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37"/>
              <p:cNvSpPr/>
              <p:nvPr/>
            </p:nvSpPr>
            <p:spPr>
              <a:xfrm>
                <a:off x="4497183" y="4137845"/>
                <a:ext cx="54605" cy="54550"/>
              </a:xfrm>
              <a:custGeom>
                <a:avLst/>
                <a:gdLst/>
                <a:ahLst/>
                <a:cxnLst/>
                <a:rect l="l" t="t" r="r" b="b"/>
                <a:pathLst>
                  <a:path w="3021" h="3018" extrusionOk="0">
                    <a:moveTo>
                      <a:pt x="1" y="0"/>
                    </a:moveTo>
                    <a:lnTo>
                      <a:pt x="1" y="3018"/>
                    </a:lnTo>
                    <a:lnTo>
                      <a:pt x="3020" y="3018"/>
                    </a:lnTo>
                    <a:lnTo>
                      <a:pt x="302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37"/>
              <p:cNvSpPr/>
              <p:nvPr/>
            </p:nvSpPr>
            <p:spPr>
              <a:xfrm>
                <a:off x="4442650" y="4137845"/>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37"/>
              <p:cNvSpPr/>
              <p:nvPr/>
            </p:nvSpPr>
            <p:spPr>
              <a:xfrm>
                <a:off x="4388064"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37"/>
              <p:cNvSpPr/>
              <p:nvPr/>
            </p:nvSpPr>
            <p:spPr>
              <a:xfrm>
                <a:off x="4333477"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37"/>
              <p:cNvSpPr/>
              <p:nvPr/>
            </p:nvSpPr>
            <p:spPr>
              <a:xfrm>
                <a:off x="4278927" y="4137845"/>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37"/>
              <p:cNvSpPr/>
              <p:nvPr/>
            </p:nvSpPr>
            <p:spPr>
              <a:xfrm>
                <a:off x="4606356" y="4083259"/>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37"/>
              <p:cNvSpPr/>
              <p:nvPr/>
            </p:nvSpPr>
            <p:spPr>
              <a:xfrm>
                <a:off x="4497183" y="4083259"/>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37"/>
              <p:cNvSpPr/>
              <p:nvPr/>
            </p:nvSpPr>
            <p:spPr>
              <a:xfrm>
                <a:off x="4442650" y="4083259"/>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37"/>
              <p:cNvSpPr/>
              <p:nvPr/>
            </p:nvSpPr>
            <p:spPr>
              <a:xfrm>
                <a:off x="4333477"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37"/>
              <p:cNvSpPr/>
              <p:nvPr/>
            </p:nvSpPr>
            <p:spPr>
              <a:xfrm>
                <a:off x="4606356" y="4028672"/>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37"/>
              <p:cNvSpPr/>
              <p:nvPr/>
            </p:nvSpPr>
            <p:spPr>
              <a:xfrm>
                <a:off x="4551769"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37"/>
              <p:cNvSpPr/>
              <p:nvPr/>
            </p:nvSpPr>
            <p:spPr>
              <a:xfrm>
                <a:off x="4497183" y="4028672"/>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37"/>
              <p:cNvSpPr/>
              <p:nvPr/>
            </p:nvSpPr>
            <p:spPr>
              <a:xfrm>
                <a:off x="4442650" y="4028672"/>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37"/>
              <p:cNvSpPr/>
              <p:nvPr/>
            </p:nvSpPr>
            <p:spPr>
              <a:xfrm>
                <a:off x="4388064"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37"/>
              <p:cNvSpPr/>
              <p:nvPr/>
            </p:nvSpPr>
            <p:spPr>
              <a:xfrm>
                <a:off x="4333477"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7"/>
              <p:cNvSpPr/>
              <p:nvPr/>
            </p:nvSpPr>
            <p:spPr>
              <a:xfrm>
                <a:off x="4551769"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37"/>
              <p:cNvSpPr/>
              <p:nvPr/>
            </p:nvSpPr>
            <p:spPr>
              <a:xfrm>
                <a:off x="4388064"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earthstone Battlegrounds : notre prise en main de l'autobattler signé  Blizzard">
            <a:extLst>
              <a:ext uri="{FF2B5EF4-FFF2-40B4-BE49-F238E27FC236}">
                <a16:creationId xmlns:a16="http://schemas.microsoft.com/office/drawing/2014/main" id="{B2816C41-2A3D-AE5C-02B0-3481AD49D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900925"/>
      </p:ext>
    </p:extLst>
  </p:cSld>
  <p:clrMapOvr>
    <a:masterClrMapping/>
  </p:clrMapOvr>
  <mc:AlternateContent xmlns:mc="http://schemas.openxmlformats.org/markup-compatibility/2006">
    <mc:Choice xmlns:p14="http://schemas.microsoft.com/office/powerpoint/2010/main" Requires="p14">
      <p:transition p14:dur="250">
        <p:push dir="u"/>
      </p:transition>
    </mc:Choice>
    <mc:Fallback>
      <p:transition>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46"/>
        <p:cNvGrpSpPr/>
        <p:nvPr/>
      </p:nvGrpSpPr>
      <p:grpSpPr>
        <a:xfrm>
          <a:off x="0" y="0"/>
          <a:ext cx="0" cy="0"/>
          <a:chOff x="0" y="0"/>
          <a:chExt cx="0" cy="0"/>
        </a:xfrm>
      </p:grpSpPr>
      <p:sp>
        <p:nvSpPr>
          <p:cNvPr id="4947" name="Google Shape;4947;p38"/>
          <p:cNvSpPr txBox="1">
            <a:spLocks noGrp="1"/>
          </p:cNvSpPr>
          <p:nvPr>
            <p:ph type="subTitle" idx="4"/>
          </p:nvPr>
        </p:nvSpPr>
        <p:spPr>
          <a:xfrm>
            <a:off x="718440" y="329088"/>
            <a:ext cx="1383300" cy="2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 UP </a:t>
            </a:r>
            <a:r>
              <a:rPr lang="en">
                <a:solidFill>
                  <a:schemeClr val="dk2"/>
                </a:solidFill>
              </a:rPr>
              <a:t>25000</a:t>
            </a:r>
            <a:endParaRPr>
              <a:solidFill>
                <a:schemeClr val="dk2"/>
              </a:solidFill>
            </a:endParaRPr>
          </a:p>
        </p:txBody>
      </p:sp>
      <p:sp>
        <p:nvSpPr>
          <p:cNvPr id="4948" name="Google Shape;4948;p38"/>
          <p:cNvSpPr txBox="1">
            <a:spLocks noGrp="1"/>
          </p:cNvSpPr>
          <p:nvPr>
            <p:ph type="ctrTitle"/>
          </p:nvPr>
        </p:nvSpPr>
        <p:spPr>
          <a:xfrm>
            <a:off x="720000" y="619412"/>
            <a:ext cx="7704000" cy="12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THANKS!</a:t>
            </a:r>
            <a:endParaRPr>
              <a:solidFill>
                <a:schemeClr val="dk1"/>
              </a:solidFill>
            </a:endParaRPr>
          </a:p>
        </p:txBody>
      </p:sp>
      <p:sp>
        <p:nvSpPr>
          <p:cNvPr id="4949" name="Google Shape;4949;p38"/>
          <p:cNvSpPr txBox="1">
            <a:spLocks noGrp="1"/>
          </p:cNvSpPr>
          <p:nvPr>
            <p:ph type="subTitle" idx="1"/>
          </p:nvPr>
        </p:nvSpPr>
        <p:spPr>
          <a:xfrm>
            <a:off x="1757700" y="1896425"/>
            <a:ext cx="5628600" cy="11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sz="2200" i="1">
                <a:solidFill>
                  <a:schemeClr val="dk2"/>
                </a:solidFill>
              </a:rPr>
              <a:t>DO YOU HAVE ANY QUESTIONS</a:t>
            </a:r>
            <a:r>
              <a:rPr lang="en" sz="2500" i="1">
                <a:solidFill>
                  <a:schemeClr val="dk2"/>
                </a:solidFill>
              </a:rPr>
              <a:t>?</a:t>
            </a:r>
            <a:endParaRPr sz="2500" i="1">
              <a:solidFill>
                <a:schemeClr val="dk2"/>
              </a:solidFill>
            </a:endParaRPr>
          </a:p>
          <a:p>
            <a:pPr marL="0" lvl="0" indent="0" algn="ctr" rtl="0">
              <a:spcBef>
                <a:spcPts val="0"/>
              </a:spcBef>
              <a:spcAft>
                <a:spcPts val="0"/>
              </a:spcAft>
              <a:buClr>
                <a:schemeClr val="lt1"/>
              </a:buClr>
              <a:buSzPts val="1100"/>
              <a:buFont typeface="Arial"/>
              <a:buNone/>
            </a:pPr>
            <a:r>
              <a:rPr lang="en" sz="1300">
                <a:solidFill>
                  <a:schemeClr val="accent3"/>
                </a:solidFill>
              </a:rPr>
              <a:t>youremail@freepik.com </a:t>
            </a:r>
            <a:endParaRPr sz="1300">
              <a:solidFill>
                <a:schemeClr val="accent3"/>
              </a:solidFill>
            </a:endParaRPr>
          </a:p>
          <a:p>
            <a:pPr marL="0" lvl="0" indent="0" algn="ctr" rtl="0">
              <a:spcBef>
                <a:spcPts val="0"/>
              </a:spcBef>
              <a:spcAft>
                <a:spcPts val="0"/>
              </a:spcAft>
              <a:buClr>
                <a:schemeClr val="lt1"/>
              </a:buClr>
              <a:buSzPts val="1100"/>
              <a:buFont typeface="Arial"/>
              <a:buNone/>
            </a:pPr>
            <a:r>
              <a:rPr lang="en" sz="1300">
                <a:solidFill>
                  <a:schemeClr val="accent3"/>
                </a:solidFill>
              </a:rPr>
              <a:t>+91  620 421 838 </a:t>
            </a:r>
            <a:endParaRPr sz="1300">
              <a:solidFill>
                <a:schemeClr val="accent3"/>
              </a:solidFill>
            </a:endParaRPr>
          </a:p>
          <a:p>
            <a:pPr marL="0" lvl="0" indent="0" algn="ctr" rtl="0">
              <a:spcBef>
                <a:spcPts val="0"/>
              </a:spcBef>
              <a:spcAft>
                <a:spcPts val="0"/>
              </a:spcAft>
              <a:buNone/>
            </a:pPr>
            <a:r>
              <a:rPr lang="en" sz="1300">
                <a:solidFill>
                  <a:schemeClr val="accent3"/>
                </a:solidFill>
              </a:rPr>
              <a:t>yourcompany.com</a:t>
            </a:r>
            <a:endParaRPr sz="1300">
              <a:solidFill>
                <a:schemeClr val="accent3"/>
              </a:solidFill>
            </a:endParaRPr>
          </a:p>
        </p:txBody>
      </p:sp>
      <p:sp>
        <p:nvSpPr>
          <p:cNvPr id="4950" name="Google Shape;4950;p38"/>
          <p:cNvSpPr txBox="1"/>
          <p:nvPr/>
        </p:nvSpPr>
        <p:spPr>
          <a:xfrm>
            <a:off x="2410200" y="4115700"/>
            <a:ext cx="4323600" cy="1830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accent3"/>
                </a:solidFill>
                <a:latin typeface="Cousine"/>
                <a:ea typeface="Cousine"/>
                <a:cs typeface="Cousine"/>
                <a:sym typeface="Cousine"/>
              </a:rPr>
              <a:t>Please keep this slide for attribution</a:t>
            </a:r>
            <a:endParaRPr>
              <a:solidFill>
                <a:schemeClr val="accent3"/>
              </a:solidFill>
              <a:latin typeface="Cousine"/>
              <a:ea typeface="Cousine"/>
              <a:cs typeface="Cousine"/>
              <a:sym typeface="Cousine"/>
            </a:endParaRPr>
          </a:p>
        </p:txBody>
      </p:sp>
      <p:sp>
        <p:nvSpPr>
          <p:cNvPr id="4951" name="Google Shape;4951;p38"/>
          <p:cNvSpPr/>
          <p:nvPr/>
        </p:nvSpPr>
        <p:spPr>
          <a:xfrm>
            <a:off x="1264402" y="797337"/>
            <a:ext cx="6615196" cy="893351"/>
          </a:xfrm>
          <a:prstGeom prst="rect">
            <a:avLst/>
          </a:prstGeom>
        </p:spPr>
        <p:txBody>
          <a:bodyPr>
            <a:prstTxWarp prst="textPlain">
              <a:avLst/>
            </a:prstTxWarp>
          </a:bodyPr>
          <a:lstStyle/>
          <a:p>
            <a:pPr lvl="0" algn="ctr"/>
            <a:r>
              <a:rPr b="0" i="1">
                <a:ln w="38100" cap="flat" cmpd="sng">
                  <a:solidFill>
                    <a:schemeClr val="accent3"/>
                  </a:solidFill>
                  <a:prstDash val="solid"/>
                  <a:round/>
                  <a:headEnd type="none" w="sm" len="sm"/>
                  <a:tailEnd type="none" w="sm" len="sm"/>
                </a:ln>
                <a:gradFill>
                  <a:gsLst>
                    <a:gs pos="0">
                      <a:schemeClr val="dk2"/>
                    </a:gs>
                    <a:gs pos="25000">
                      <a:schemeClr val="accent2"/>
                    </a:gs>
                    <a:gs pos="41000">
                      <a:schemeClr val="accent1"/>
                    </a:gs>
                    <a:gs pos="66000">
                      <a:srgbClr val="FF3B00"/>
                    </a:gs>
                    <a:gs pos="67000">
                      <a:schemeClr val="accent2"/>
                    </a:gs>
                    <a:gs pos="74000">
                      <a:schemeClr val="dk2"/>
                    </a:gs>
                    <a:gs pos="100000">
                      <a:schemeClr val="lt1"/>
                    </a:gs>
                  </a:gsLst>
                  <a:lin ang="5400700" scaled="0"/>
                </a:gradFill>
                <a:latin typeface="Press Start 2P"/>
              </a:rPr>
              <a:t>THANKS!</a:t>
            </a:r>
          </a:p>
        </p:txBody>
      </p:sp>
      <p:sp>
        <p:nvSpPr>
          <p:cNvPr id="4952" name="Google Shape;4952;p38"/>
          <p:cNvSpPr/>
          <p:nvPr/>
        </p:nvSpPr>
        <p:spPr>
          <a:xfrm flipH="1">
            <a:off x="7666763" y="3999288"/>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38"/>
          <p:cNvSpPr/>
          <p:nvPr/>
        </p:nvSpPr>
        <p:spPr>
          <a:xfrm flipH="1">
            <a:off x="1301463" y="2535000"/>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4" name="Google Shape;4954;p38"/>
          <p:cNvGrpSpPr/>
          <p:nvPr/>
        </p:nvGrpSpPr>
        <p:grpSpPr>
          <a:xfrm flipH="1">
            <a:off x="988950" y="4022400"/>
            <a:ext cx="178225" cy="178225"/>
            <a:chOff x="6772475" y="3811500"/>
            <a:chExt cx="178225" cy="178225"/>
          </a:xfrm>
        </p:grpSpPr>
        <p:sp>
          <p:nvSpPr>
            <p:cNvPr id="4955" name="Google Shape;4955;p38"/>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38"/>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38"/>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38"/>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38"/>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38"/>
          <p:cNvGrpSpPr/>
          <p:nvPr/>
        </p:nvGrpSpPr>
        <p:grpSpPr>
          <a:xfrm>
            <a:off x="758748" y="3080668"/>
            <a:ext cx="638659" cy="538853"/>
            <a:chOff x="758748" y="3080668"/>
            <a:chExt cx="638659" cy="538853"/>
          </a:xfrm>
        </p:grpSpPr>
        <p:grpSp>
          <p:nvGrpSpPr>
            <p:cNvPr id="4961" name="Google Shape;4961;p38"/>
            <p:cNvGrpSpPr/>
            <p:nvPr/>
          </p:nvGrpSpPr>
          <p:grpSpPr>
            <a:xfrm rot="283108">
              <a:off x="777931" y="3104526"/>
              <a:ext cx="600293" cy="491137"/>
              <a:chOff x="3125724" y="3919553"/>
              <a:chExt cx="600289" cy="491134"/>
            </a:xfrm>
          </p:grpSpPr>
          <p:sp>
            <p:nvSpPr>
              <p:cNvPr id="4962" name="Google Shape;4962;p38"/>
              <p:cNvSpPr/>
              <p:nvPr/>
            </p:nvSpPr>
            <p:spPr>
              <a:xfrm>
                <a:off x="3507739" y="4356101"/>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38"/>
              <p:cNvSpPr/>
              <p:nvPr/>
            </p:nvSpPr>
            <p:spPr>
              <a:xfrm>
                <a:off x="3289447" y="4356101"/>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38"/>
              <p:cNvSpPr/>
              <p:nvPr/>
            </p:nvSpPr>
            <p:spPr>
              <a:xfrm>
                <a:off x="3562271" y="4301550"/>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38"/>
              <p:cNvSpPr/>
              <p:nvPr/>
            </p:nvSpPr>
            <p:spPr>
              <a:xfrm>
                <a:off x="3234861" y="4301550"/>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38"/>
              <p:cNvSpPr/>
              <p:nvPr/>
            </p:nvSpPr>
            <p:spPr>
              <a:xfrm>
                <a:off x="3562271" y="4246964"/>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38"/>
              <p:cNvSpPr/>
              <p:nvPr/>
            </p:nvSpPr>
            <p:spPr>
              <a:xfrm>
                <a:off x="3234861"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38"/>
              <p:cNvSpPr/>
              <p:nvPr/>
            </p:nvSpPr>
            <p:spPr>
              <a:xfrm>
                <a:off x="3562271" y="419237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38"/>
              <p:cNvSpPr/>
              <p:nvPr/>
            </p:nvSpPr>
            <p:spPr>
              <a:xfrm>
                <a:off x="3507739" y="4192377"/>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38"/>
              <p:cNvSpPr/>
              <p:nvPr/>
            </p:nvSpPr>
            <p:spPr>
              <a:xfrm>
                <a:off x="3453153"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38"/>
              <p:cNvSpPr/>
              <p:nvPr/>
            </p:nvSpPr>
            <p:spPr>
              <a:xfrm>
                <a:off x="3398566"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38"/>
              <p:cNvSpPr/>
              <p:nvPr/>
            </p:nvSpPr>
            <p:spPr>
              <a:xfrm>
                <a:off x="3344016" y="4192377"/>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38"/>
              <p:cNvSpPr/>
              <p:nvPr/>
            </p:nvSpPr>
            <p:spPr>
              <a:xfrm>
                <a:off x="3289447" y="4192377"/>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38"/>
              <p:cNvSpPr/>
              <p:nvPr/>
            </p:nvSpPr>
            <p:spPr>
              <a:xfrm>
                <a:off x="3234861"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38"/>
              <p:cNvSpPr/>
              <p:nvPr/>
            </p:nvSpPr>
            <p:spPr>
              <a:xfrm>
                <a:off x="3125724" y="419237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38"/>
              <p:cNvSpPr/>
              <p:nvPr/>
            </p:nvSpPr>
            <p:spPr>
              <a:xfrm>
                <a:off x="3562271" y="4137845"/>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38"/>
              <p:cNvSpPr/>
              <p:nvPr/>
            </p:nvSpPr>
            <p:spPr>
              <a:xfrm>
                <a:off x="3507739" y="4137845"/>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38"/>
              <p:cNvSpPr/>
              <p:nvPr/>
            </p:nvSpPr>
            <p:spPr>
              <a:xfrm>
                <a:off x="3289447" y="4137845"/>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38"/>
              <p:cNvSpPr/>
              <p:nvPr/>
            </p:nvSpPr>
            <p:spPr>
              <a:xfrm>
                <a:off x="3234861"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38"/>
              <p:cNvSpPr/>
              <p:nvPr/>
            </p:nvSpPr>
            <p:spPr>
              <a:xfrm>
                <a:off x="3125724" y="4137845"/>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38"/>
              <p:cNvSpPr/>
              <p:nvPr/>
            </p:nvSpPr>
            <p:spPr>
              <a:xfrm>
                <a:off x="3616858" y="4083259"/>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38"/>
              <p:cNvSpPr/>
              <p:nvPr/>
            </p:nvSpPr>
            <p:spPr>
              <a:xfrm>
                <a:off x="3562271" y="4083259"/>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38"/>
              <p:cNvSpPr/>
              <p:nvPr/>
            </p:nvSpPr>
            <p:spPr>
              <a:xfrm>
                <a:off x="3507739" y="4083259"/>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38"/>
              <p:cNvSpPr/>
              <p:nvPr/>
            </p:nvSpPr>
            <p:spPr>
              <a:xfrm>
                <a:off x="3453153"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38"/>
              <p:cNvSpPr/>
              <p:nvPr/>
            </p:nvSpPr>
            <p:spPr>
              <a:xfrm>
                <a:off x="3398566"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38"/>
              <p:cNvSpPr/>
              <p:nvPr/>
            </p:nvSpPr>
            <p:spPr>
              <a:xfrm>
                <a:off x="3344016" y="4083259"/>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38"/>
              <p:cNvSpPr/>
              <p:nvPr/>
            </p:nvSpPr>
            <p:spPr>
              <a:xfrm>
                <a:off x="3289447" y="4083259"/>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38"/>
              <p:cNvSpPr/>
              <p:nvPr/>
            </p:nvSpPr>
            <p:spPr>
              <a:xfrm>
                <a:off x="3234861"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38"/>
              <p:cNvSpPr/>
              <p:nvPr/>
            </p:nvSpPr>
            <p:spPr>
              <a:xfrm>
                <a:off x="3180310" y="4083259"/>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38"/>
              <p:cNvSpPr/>
              <p:nvPr/>
            </p:nvSpPr>
            <p:spPr>
              <a:xfrm>
                <a:off x="3125724" y="4083259"/>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38"/>
              <p:cNvSpPr/>
              <p:nvPr/>
            </p:nvSpPr>
            <p:spPr>
              <a:xfrm>
                <a:off x="3671444" y="4028672"/>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38"/>
              <p:cNvSpPr/>
              <p:nvPr/>
            </p:nvSpPr>
            <p:spPr>
              <a:xfrm>
                <a:off x="3616858" y="4028672"/>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38"/>
              <p:cNvSpPr/>
              <p:nvPr/>
            </p:nvSpPr>
            <p:spPr>
              <a:xfrm>
                <a:off x="3562271" y="4028672"/>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38"/>
              <p:cNvSpPr/>
              <p:nvPr/>
            </p:nvSpPr>
            <p:spPr>
              <a:xfrm>
                <a:off x="3507739" y="4028672"/>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38"/>
              <p:cNvSpPr/>
              <p:nvPr/>
            </p:nvSpPr>
            <p:spPr>
              <a:xfrm>
                <a:off x="3289447" y="4028672"/>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38"/>
              <p:cNvSpPr/>
              <p:nvPr/>
            </p:nvSpPr>
            <p:spPr>
              <a:xfrm>
                <a:off x="3234861"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38"/>
              <p:cNvSpPr/>
              <p:nvPr/>
            </p:nvSpPr>
            <p:spPr>
              <a:xfrm>
                <a:off x="3180310" y="4028672"/>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38"/>
              <p:cNvSpPr/>
              <p:nvPr/>
            </p:nvSpPr>
            <p:spPr>
              <a:xfrm>
                <a:off x="3671444" y="3974122"/>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38"/>
              <p:cNvSpPr/>
              <p:nvPr/>
            </p:nvSpPr>
            <p:spPr>
              <a:xfrm>
                <a:off x="3562271" y="3974122"/>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38"/>
              <p:cNvSpPr/>
              <p:nvPr/>
            </p:nvSpPr>
            <p:spPr>
              <a:xfrm>
                <a:off x="3507739" y="3974122"/>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38"/>
              <p:cNvSpPr/>
              <p:nvPr/>
            </p:nvSpPr>
            <p:spPr>
              <a:xfrm>
                <a:off x="3453153"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38"/>
              <p:cNvSpPr/>
              <p:nvPr/>
            </p:nvSpPr>
            <p:spPr>
              <a:xfrm>
                <a:off x="3398566"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38"/>
              <p:cNvSpPr/>
              <p:nvPr/>
            </p:nvSpPr>
            <p:spPr>
              <a:xfrm>
                <a:off x="3344016" y="3974122"/>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38"/>
              <p:cNvSpPr/>
              <p:nvPr/>
            </p:nvSpPr>
            <p:spPr>
              <a:xfrm>
                <a:off x="3289447" y="3974122"/>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38"/>
              <p:cNvSpPr/>
              <p:nvPr/>
            </p:nvSpPr>
            <p:spPr>
              <a:xfrm>
                <a:off x="3234861"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38"/>
              <p:cNvSpPr/>
              <p:nvPr/>
            </p:nvSpPr>
            <p:spPr>
              <a:xfrm>
                <a:off x="3671444" y="391955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38"/>
              <p:cNvSpPr/>
              <p:nvPr/>
            </p:nvSpPr>
            <p:spPr>
              <a:xfrm>
                <a:off x="3507739" y="3919553"/>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38"/>
              <p:cNvSpPr/>
              <p:nvPr/>
            </p:nvSpPr>
            <p:spPr>
              <a:xfrm>
                <a:off x="3398566" y="3919553"/>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38"/>
              <p:cNvSpPr/>
              <p:nvPr/>
            </p:nvSpPr>
            <p:spPr>
              <a:xfrm>
                <a:off x="3289447" y="391955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0" name="Google Shape;5010;p38"/>
            <p:cNvSpPr/>
            <p:nvPr/>
          </p:nvSpPr>
          <p:spPr>
            <a:xfrm>
              <a:off x="973925" y="3186125"/>
              <a:ext cx="209700" cy="223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1" name="Google Shape;5011;p38"/>
            <p:cNvGrpSpPr/>
            <p:nvPr/>
          </p:nvGrpSpPr>
          <p:grpSpPr>
            <a:xfrm rot="283108">
              <a:off x="777931" y="3104526"/>
              <a:ext cx="600293" cy="491137"/>
              <a:chOff x="3125724" y="3919553"/>
              <a:chExt cx="600289" cy="491134"/>
            </a:xfrm>
          </p:grpSpPr>
          <p:sp>
            <p:nvSpPr>
              <p:cNvPr id="5012" name="Google Shape;5012;p38"/>
              <p:cNvSpPr/>
              <p:nvPr/>
            </p:nvSpPr>
            <p:spPr>
              <a:xfrm>
                <a:off x="3507739" y="4356101"/>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38"/>
              <p:cNvSpPr/>
              <p:nvPr/>
            </p:nvSpPr>
            <p:spPr>
              <a:xfrm>
                <a:off x="3289447" y="4356101"/>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38"/>
              <p:cNvSpPr/>
              <p:nvPr/>
            </p:nvSpPr>
            <p:spPr>
              <a:xfrm>
                <a:off x="3562271" y="4301550"/>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38"/>
              <p:cNvSpPr/>
              <p:nvPr/>
            </p:nvSpPr>
            <p:spPr>
              <a:xfrm>
                <a:off x="3234861" y="4301550"/>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38"/>
              <p:cNvSpPr/>
              <p:nvPr/>
            </p:nvSpPr>
            <p:spPr>
              <a:xfrm>
                <a:off x="3562271" y="4246964"/>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38"/>
              <p:cNvSpPr/>
              <p:nvPr/>
            </p:nvSpPr>
            <p:spPr>
              <a:xfrm>
                <a:off x="3234861"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38"/>
              <p:cNvSpPr/>
              <p:nvPr/>
            </p:nvSpPr>
            <p:spPr>
              <a:xfrm>
                <a:off x="3562271" y="419237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38"/>
              <p:cNvSpPr/>
              <p:nvPr/>
            </p:nvSpPr>
            <p:spPr>
              <a:xfrm>
                <a:off x="3507739" y="4192377"/>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38"/>
              <p:cNvSpPr/>
              <p:nvPr/>
            </p:nvSpPr>
            <p:spPr>
              <a:xfrm>
                <a:off x="3453153"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38"/>
              <p:cNvSpPr/>
              <p:nvPr/>
            </p:nvSpPr>
            <p:spPr>
              <a:xfrm>
                <a:off x="3398566"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38"/>
              <p:cNvSpPr/>
              <p:nvPr/>
            </p:nvSpPr>
            <p:spPr>
              <a:xfrm>
                <a:off x="3344016" y="4192377"/>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38"/>
              <p:cNvSpPr/>
              <p:nvPr/>
            </p:nvSpPr>
            <p:spPr>
              <a:xfrm>
                <a:off x="3289447" y="4192377"/>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38"/>
              <p:cNvSpPr/>
              <p:nvPr/>
            </p:nvSpPr>
            <p:spPr>
              <a:xfrm>
                <a:off x="3234861"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38"/>
              <p:cNvSpPr/>
              <p:nvPr/>
            </p:nvSpPr>
            <p:spPr>
              <a:xfrm>
                <a:off x="3125724" y="419237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38"/>
              <p:cNvSpPr/>
              <p:nvPr/>
            </p:nvSpPr>
            <p:spPr>
              <a:xfrm>
                <a:off x="3562271" y="4137845"/>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38"/>
              <p:cNvSpPr/>
              <p:nvPr/>
            </p:nvSpPr>
            <p:spPr>
              <a:xfrm>
                <a:off x="3507739" y="4137845"/>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38"/>
              <p:cNvSpPr/>
              <p:nvPr/>
            </p:nvSpPr>
            <p:spPr>
              <a:xfrm>
                <a:off x="3289447" y="4137845"/>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38"/>
              <p:cNvSpPr/>
              <p:nvPr/>
            </p:nvSpPr>
            <p:spPr>
              <a:xfrm>
                <a:off x="3234861"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38"/>
              <p:cNvSpPr/>
              <p:nvPr/>
            </p:nvSpPr>
            <p:spPr>
              <a:xfrm>
                <a:off x="3125724" y="4137845"/>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38"/>
              <p:cNvSpPr/>
              <p:nvPr/>
            </p:nvSpPr>
            <p:spPr>
              <a:xfrm>
                <a:off x="3616858" y="4083259"/>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38"/>
              <p:cNvSpPr/>
              <p:nvPr/>
            </p:nvSpPr>
            <p:spPr>
              <a:xfrm>
                <a:off x="3562271" y="4083259"/>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38"/>
              <p:cNvSpPr/>
              <p:nvPr/>
            </p:nvSpPr>
            <p:spPr>
              <a:xfrm>
                <a:off x="3507739" y="4083259"/>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38"/>
              <p:cNvSpPr/>
              <p:nvPr/>
            </p:nvSpPr>
            <p:spPr>
              <a:xfrm>
                <a:off x="3453153"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38"/>
              <p:cNvSpPr/>
              <p:nvPr/>
            </p:nvSpPr>
            <p:spPr>
              <a:xfrm>
                <a:off x="3398566"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38"/>
              <p:cNvSpPr/>
              <p:nvPr/>
            </p:nvSpPr>
            <p:spPr>
              <a:xfrm>
                <a:off x="3344016" y="4083259"/>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38"/>
              <p:cNvSpPr/>
              <p:nvPr/>
            </p:nvSpPr>
            <p:spPr>
              <a:xfrm>
                <a:off x="3289447" y="4083259"/>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38"/>
              <p:cNvSpPr/>
              <p:nvPr/>
            </p:nvSpPr>
            <p:spPr>
              <a:xfrm>
                <a:off x="3234861"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38"/>
              <p:cNvSpPr/>
              <p:nvPr/>
            </p:nvSpPr>
            <p:spPr>
              <a:xfrm>
                <a:off x="3180310" y="4083259"/>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38"/>
              <p:cNvSpPr/>
              <p:nvPr/>
            </p:nvSpPr>
            <p:spPr>
              <a:xfrm>
                <a:off x="3125724" y="4083259"/>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38"/>
              <p:cNvSpPr/>
              <p:nvPr/>
            </p:nvSpPr>
            <p:spPr>
              <a:xfrm>
                <a:off x="3671444" y="4028672"/>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38"/>
              <p:cNvSpPr/>
              <p:nvPr/>
            </p:nvSpPr>
            <p:spPr>
              <a:xfrm>
                <a:off x="3616858" y="4028672"/>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38"/>
              <p:cNvSpPr/>
              <p:nvPr/>
            </p:nvSpPr>
            <p:spPr>
              <a:xfrm>
                <a:off x="3562271" y="4028672"/>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38"/>
              <p:cNvSpPr/>
              <p:nvPr/>
            </p:nvSpPr>
            <p:spPr>
              <a:xfrm>
                <a:off x="3507739" y="4028672"/>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38"/>
              <p:cNvSpPr/>
              <p:nvPr/>
            </p:nvSpPr>
            <p:spPr>
              <a:xfrm>
                <a:off x="3289447" y="4028672"/>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38"/>
              <p:cNvSpPr/>
              <p:nvPr/>
            </p:nvSpPr>
            <p:spPr>
              <a:xfrm>
                <a:off x="3234861"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38"/>
              <p:cNvSpPr/>
              <p:nvPr/>
            </p:nvSpPr>
            <p:spPr>
              <a:xfrm>
                <a:off x="3180310" y="4028672"/>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38"/>
              <p:cNvSpPr/>
              <p:nvPr/>
            </p:nvSpPr>
            <p:spPr>
              <a:xfrm>
                <a:off x="3671444" y="3974122"/>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38"/>
              <p:cNvSpPr/>
              <p:nvPr/>
            </p:nvSpPr>
            <p:spPr>
              <a:xfrm>
                <a:off x="3562271" y="3974122"/>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38"/>
              <p:cNvSpPr/>
              <p:nvPr/>
            </p:nvSpPr>
            <p:spPr>
              <a:xfrm>
                <a:off x="3507739" y="3974122"/>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38"/>
              <p:cNvSpPr/>
              <p:nvPr/>
            </p:nvSpPr>
            <p:spPr>
              <a:xfrm>
                <a:off x="3453153"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38"/>
              <p:cNvSpPr/>
              <p:nvPr/>
            </p:nvSpPr>
            <p:spPr>
              <a:xfrm>
                <a:off x="3398566"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38"/>
              <p:cNvSpPr/>
              <p:nvPr/>
            </p:nvSpPr>
            <p:spPr>
              <a:xfrm>
                <a:off x="3344016" y="3974122"/>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38"/>
              <p:cNvSpPr/>
              <p:nvPr/>
            </p:nvSpPr>
            <p:spPr>
              <a:xfrm>
                <a:off x="3289447" y="3974122"/>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38"/>
              <p:cNvSpPr/>
              <p:nvPr/>
            </p:nvSpPr>
            <p:spPr>
              <a:xfrm>
                <a:off x="3234861"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38"/>
              <p:cNvSpPr/>
              <p:nvPr/>
            </p:nvSpPr>
            <p:spPr>
              <a:xfrm>
                <a:off x="3671444" y="391955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38"/>
              <p:cNvSpPr/>
              <p:nvPr/>
            </p:nvSpPr>
            <p:spPr>
              <a:xfrm>
                <a:off x="3507739" y="3919553"/>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38"/>
              <p:cNvSpPr/>
              <p:nvPr/>
            </p:nvSpPr>
            <p:spPr>
              <a:xfrm>
                <a:off x="3398566" y="3919553"/>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38"/>
              <p:cNvSpPr/>
              <p:nvPr/>
            </p:nvSpPr>
            <p:spPr>
              <a:xfrm>
                <a:off x="3289447" y="391955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0" name="Google Shape;5060;p38"/>
          <p:cNvGrpSpPr/>
          <p:nvPr/>
        </p:nvGrpSpPr>
        <p:grpSpPr>
          <a:xfrm>
            <a:off x="6478752" y="2698672"/>
            <a:ext cx="436565" cy="381997"/>
            <a:chOff x="6316827" y="2820597"/>
            <a:chExt cx="436565" cy="381997"/>
          </a:xfrm>
        </p:grpSpPr>
        <p:grpSp>
          <p:nvGrpSpPr>
            <p:cNvPr id="5061" name="Google Shape;5061;p38"/>
            <p:cNvGrpSpPr/>
            <p:nvPr/>
          </p:nvGrpSpPr>
          <p:grpSpPr>
            <a:xfrm>
              <a:off x="6316827" y="2820597"/>
              <a:ext cx="436565" cy="381997"/>
              <a:chOff x="4278927" y="3974122"/>
              <a:chExt cx="436565" cy="381997"/>
            </a:xfrm>
          </p:grpSpPr>
          <p:sp>
            <p:nvSpPr>
              <p:cNvPr id="5062" name="Google Shape;5062;p38"/>
              <p:cNvSpPr/>
              <p:nvPr/>
            </p:nvSpPr>
            <p:spPr>
              <a:xfrm>
                <a:off x="4660888" y="4301550"/>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38"/>
              <p:cNvSpPr/>
              <p:nvPr/>
            </p:nvSpPr>
            <p:spPr>
              <a:xfrm>
                <a:off x="4278927" y="4301550"/>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38"/>
              <p:cNvSpPr/>
              <p:nvPr/>
            </p:nvSpPr>
            <p:spPr>
              <a:xfrm>
                <a:off x="4606356" y="4246964"/>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38"/>
              <p:cNvSpPr/>
              <p:nvPr/>
            </p:nvSpPr>
            <p:spPr>
              <a:xfrm>
                <a:off x="4551769"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38"/>
              <p:cNvSpPr/>
              <p:nvPr/>
            </p:nvSpPr>
            <p:spPr>
              <a:xfrm>
                <a:off x="4497183" y="4246964"/>
                <a:ext cx="54605" cy="54605"/>
              </a:xfrm>
              <a:custGeom>
                <a:avLst/>
                <a:gdLst/>
                <a:ahLst/>
                <a:cxnLst/>
                <a:rect l="l" t="t" r="r" b="b"/>
                <a:pathLst>
                  <a:path w="3021" h="3021" extrusionOk="0">
                    <a:moveTo>
                      <a:pt x="1" y="1"/>
                    </a:moveTo>
                    <a:lnTo>
                      <a:pt x="1"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38"/>
              <p:cNvSpPr/>
              <p:nvPr/>
            </p:nvSpPr>
            <p:spPr>
              <a:xfrm>
                <a:off x="4442650" y="4246964"/>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38"/>
              <p:cNvSpPr/>
              <p:nvPr/>
            </p:nvSpPr>
            <p:spPr>
              <a:xfrm>
                <a:off x="4388064"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38"/>
              <p:cNvSpPr/>
              <p:nvPr/>
            </p:nvSpPr>
            <p:spPr>
              <a:xfrm>
                <a:off x="4333477"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38"/>
              <p:cNvSpPr/>
              <p:nvPr/>
            </p:nvSpPr>
            <p:spPr>
              <a:xfrm>
                <a:off x="4660888" y="419237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38"/>
              <p:cNvSpPr/>
              <p:nvPr/>
            </p:nvSpPr>
            <p:spPr>
              <a:xfrm>
                <a:off x="4606356" y="4192377"/>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38"/>
              <p:cNvSpPr/>
              <p:nvPr/>
            </p:nvSpPr>
            <p:spPr>
              <a:xfrm>
                <a:off x="4333477"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38"/>
              <p:cNvSpPr/>
              <p:nvPr/>
            </p:nvSpPr>
            <p:spPr>
              <a:xfrm>
                <a:off x="4278927" y="4192377"/>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38"/>
              <p:cNvSpPr/>
              <p:nvPr/>
            </p:nvSpPr>
            <p:spPr>
              <a:xfrm>
                <a:off x="4660888" y="4137845"/>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38"/>
              <p:cNvSpPr/>
              <p:nvPr/>
            </p:nvSpPr>
            <p:spPr>
              <a:xfrm>
                <a:off x="4606356" y="4137845"/>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38"/>
              <p:cNvSpPr/>
              <p:nvPr/>
            </p:nvSpPr>
            <p:spPr>
              <a:xfrm>
                <a:off x="4551769"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38"/>
              <p:cNvSpPr/>
              <p:nvPr/>
            </p:nvSpPr>
            <p:spPr>
              <a:xfrm>
                <a:off x="4497183" y="4137845"/>
                <a:ext cx="54605" cy="54550"/>
              </a:xfrm>
              <a:custGeom>
                <a:avLst/>
                <a:gdLst/>
                <a:ahLst/>
                <a:cxnLst/>
                <a:rect l="l" t="t" r="r" b="b"/>
                <a:pathLst>
                  <a:path w="3021" h="3018" extrusionOk="0">
                    <a:moveTo>
                      <a:pt x="1" y="0"/>
                    </a:moveTo>
                    <a:lnTo>
                      <a:pt x="1"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38"/>
              <p:cNvSpPr/>
              <p:nvPr/>
            </p:nvSpPr>
            <p:spPr>
              <a:xfrm>
                <a:off x="4442650" y="4137845"/>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38"/>
              <p:cNvSpPr/>
              <p:nvPr/>
            </p:nvSpPr>
            <p:spPr>
              <a:xfrm>
                <a:off x="4388064"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38"/>
              <p:cNvSpPr/>
              <p:nvPr/>
            </p:nvSpPr>
            <p:spPr>
              <a:xfrm>
                <a:off x="4333477"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38"/>
              <p:cNvSpPr/>
              <p:nvPr/>
            </p:nvSpPr>
            <p:spPr>
              <a:xfrm>
                <a:off x="4278927" y="4137845"/>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38"/>
              <p:cNvSpPr/>
              <p:nvPr/>
            </p:nvSpPr>
            <p:spPr>
              <a:xfrm>
                <a:off x="4606356" y="4083259"/>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38"/>
              <p:cNvSpPr/>
              <p:nvPr/>
            </p:nvSpPr>
            <p:spPr>
              <a:xfrm>
                <a:off x="4497183" y="4083259"/>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38"/>
              <p:cNvSpPr/>
              <p:nvPr/>
            </p:nvSpPr>
            <p:spPr>
              <a:xfrm>
                <a:off x="4442650" y="4083259"/>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38"/>
              <p:cNvSpPr/>
              <p:nvPr/>
            </p:nvSpPr>
            <p:spPr>
              <a:xfrm>
                <a:off x="4333477"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38"/>
              <p:cNvSpPr/>
              <p:nvPr/>
            </p:nvSpPr>
            <p:spPr>
              <a:xfrm>
                <a:off x="4606356" y="4028672"/>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38"/>
              <p:cNvSpPr/>
              <p:nvPr/>
            </p:nvSpPr>
            <p:spPr>
              <a:xfrm>
                <a:off x="4551769"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38"/>
              <p:cNvSpPr/>
              <p:nvPr/>
            </p:nvSpPr>
            <p:spPr>
              <a:xfrm>
                <a:off x="4497183" y="4028672"/>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38"/>
              <p:cNvSpPr/>
              <p:nvPr/>
            </p:nvSpPr>
            <p:spPr>
              <a:xfrm>
                <a:off x="4442650" y="4028672"/>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38"/>
              <p:cNvSpPr/>
              <p:nvPr/>
            </p:nvSpPr>
            <p:spPr>
              <a:xfrm>
                <a:off x="4388064"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38"/>
              <p:cNvSpPr/>
              <p:nvPr/>
            </p:nvSpPr>
            <p:spPr>
              <a:xfrm>
                <a:off x="4333477"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38"/>
              <p:cNvSpPr/>
              <p:nvPr/>
            </p:nvSpPr>
            <p:spPr>
              <a:xfrm>
                <a:off x="4551769"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38"/>
              <p:cNvSpPr/>
              <p:nvPr/>
            </p:nvSpPr>
            <p:spPr>
              <a:xfrm>
                <a:off x="4388064"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4" name="Google Shape;5094;p38"/>
            <p:cNvSpPr/>
            <p:nvPr/>
          </p:nvSpPr>
          <p:spPr>
            <a:xfrm>
              <a:off x="6419850" y="2928950"/>
              <a:ext cx="238200" cy="17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5" name="Google Shape;5095;p38"/>
            <p:cNvGrpSpPr/>
            <p:nvPr/>
          </p:nvGrpSpPr>
          <p:grpSpPr>
            <a:xfrm>
              <a:off x="6316827" y="2820597"/>
              <a:ext cx="436565" cy="381997"/>
              <a:chOff x="4278927" y="3974122"/>
              <a:chExt cx="436565" cy="381997"/>
            </a:xfrm>
          </p:grpSpPr>
          <p:sp>
            <p:nvSpPr>
              <p:cNvPr id="5096" name="Google Shape;5096;p38"/>
              <p:cNvSpPr/>
              <p:nvPr/>
            </p:nvSpPr>
            <p:spPr>
              <a:xfrm>
                <a:off x="4660888" y="4301550"/>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38"/>
              <p:cNvSpPr/>
              <p:nvPr/>
            </p:nvSpPr>
            <p:spPr>
              <a:xfrm>
                <a:off x="4278927" y="4301550"/>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38"/>
              <p:cNvSpPr/>
              <p:nvPr/>
            </p:nvSpPr>
            <p:spPr>
              <a:xfrm>
                <a:off x="4606356" y="4246964"/>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38"/>
              <p:cNvSpPr/>
              <p:nvPr/>
            </p:nvSpPr>
            <p:spPr>
              <a:xfrm>
                <a:off x="4551769"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38"/>
              <p:cNvSpPr/>
              <p:nvPr/>
            </p:nvSpPr>
            <p:spPr>
              <a:xfrm>
                <a:off x="4497183" y="4246964"/>
                <a:ext cx="54605" cy="54605"/>
              </a:xfrm>
              <a:custGeom>
                <a:avLst/>
                <a:gdLst/>
                <a:ahLst/>
                <a:cxnLst/>
                <a:rect l="l" t="t" r="r" b="b"/>
                <a:pathLst>
                  <a:path w="3021" h="3021" extrusionOk="0">
                    <a:moveTo>
                      <a:pt x="1" y="1"/>
                    </a:moveTo>
                    <a:lnTo>
                      <a:pt x="1"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38"/>
              <p:cNvSpPr/>
              <p:nvPr/>
            </p:nvSpPr>
            <p:spPr>
              <a:xfrm>
                <a:off x="4442650" y="4246964"/>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38"/>
              <p:cNvSpPr/>
              <p:nvPr/>
            </p:nvSpPr>
            <p:spPr>
              <a:xfrm>
                <a:off x="4388064"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38"/>
              <p:cNvSpPr/>
              <p:nvPr/>
            </p:nvSpPr>
            <p:spPr>
              <a:xfrm>
                <a:off x="4333477"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38"/>
              <p:cNvSpPr/>
              <p:nvPr/>
            </p:nvSpPr>
            <p:spPr>
              <a:xfrm>
                <a:off x="4660888" y="4192377"/>
                <a:ext cx="54605" cy="54605"/>
              </a:xfrm>
              <a:custGeom>
                <a:avLst/>
                <a:gdLst/>
                <a:ahLst/>
                <a:cxnLst/>
                <a:rect l="l" t="t" r="r" b="b"/>
                <a:pathLst>
                  <a:path w="3021" h="3021" extrusionOk="0">
                    <a:moveTo>
                      <a:pt x="1" y="1"/>
                    </a:moveTo>
                    <a:lnTo>
                      <a:pt x="1" y="3021"/>
                    </a:lnTo>
                    <a:lnTo>
                      <a:pt x="3021" y="3021"/>
                    </a:lnTo>
                    <a:lnTo>
                      <a:pt x="3021" y="1"/>
                    </a:lnTo>
                    <a:close/>
                  </a:path>
                </a:pathLst>
              </a:custGeom>
              <a:solidFill>
                <a:srgbClr val="FFF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38"/>
              <p:cNvSpPr/>
              <p:nvPr/>
            </p:nvSpPr>
            <p:spPr>
              <a:xfrm>
                <a:off x="4606356" y="4192377"/>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38"/>
              <p:cNvSpPr/>
              <p:nvPr/>
            </p:nvSpPr>
            <p:spPr>
              <a:xfrm>
                <a:off x="4333477"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38"/>
              <p:cNvSpPr/>
              <p:nvPr/>
            </p:nvSpPr>
            <p:spPr>
              <a:xfrm>
                <a:off x="4278927" y="4192377"/>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38"/>
              <p:cNvSpPr/>
              <p:nvPr/>
            </p:nvSpPr>
            <p:spPr>
              <a:xfrm>
                <a:off x="4660888" y="4137845"/>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38"/>
              <p:cNvSpPr/>
              <p:nvPr/>
            </p:nvSpPr>
            <p:spPr>
              <a:xfrm>
                <a:off x="4606356" y="4137845"/>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38"/>
              <p:cNvSpPr/>
              <p:nvPr/>
            </p:nvSpPr>
            <p:spPr>
              <a:xfrm>
                <a:off x="4551769"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38"/>
              <p:cNvSpPr/>
              <p:nvPr/>
            </p:nvSpPr>
            <p:spPr>
              <a:xfrm>
                <a:off x="4497183" y="4137845"/>
                <a:ext cx="54605" cy="54550"/>
              </a:xfrm>
              <a:custGeom>
                <a:avLst/>
                <a:gdLst/>
                <a:ahLst/>
                <a:cxnLst/>
                <a:rect l="l" t="t" r="r" b="b"/>
                <a:pathLst>
                  <a:path w="3021" h="3018" extrusionOk="0">
                    <a:moveTo>
                      <a:pt x="1" y="0"/>
                    </a:moveTo>
                    <a:lnTo>
                      <a:pt x="1" y="3018"/>
                    </a:lnTo>
                    <a:lnTo>
                      <a:pt x="3020" y="3018"/>
                    </a:lnTo>
                    <a:lnTo>
                      <a:pt x="302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38"/>
              <p:cNvSpPr/>
              <p:nvPr/>
            </p:nvSpPr>
            <p:spPr>
              <a:xfrm>
                <a:off x="4442650" y="4137845"/>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38"/>
              <p:cNvSpPr/>
              <p:nvPr/>
            </p:nvSpPr>
            <p:spPr>
              <a:xfrm>
                <a:off x="4388064"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38"/>
              <p:cNvSpPr/>
              <p:nvPr/>
            </p:nvSpPr>
            <p:spPr>
              <a:xfrm>
                <a:off x="4333477"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38"/>
              <p:cNvSpPr/>
              <p:nvPr/>
            </p:nvSpPr>
            <p:spPr>
              <a:xfrm>
                <a:off x="4278927" y="4137845"/>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38"/>
              <p:cNvSpPr/>
              <p:nvPr/>
            </p:nvSpPr>
            <p:spPr>
              <a:xfrm>
                <a:off x="4606356" y="4083259"/>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38"/>
              <p:cNvSpPr/>
              <p:nvPr/>
            </p:nvSpPr>
            <p:spPr>
              <a:xfrm>
                <a:off x="4497183" y="4083259"/>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38"/>
              <p:cNvSpPr/>
              <p:nvPr/>
            </p:nvSpPr>
            <p:spPr>
              <a:xfrm>
                <a:off x="4442650" y="4083259"/>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38"/>
              <p:cNvSpPr/>
              <p:nvPr/>
            </p:nvSpPr>
            <p:spPr>
              <a:xfrm>
                <a:off x="4333477"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38"/>
              <p:cNvSpPr/>
              <p:nvPr/>
            </p:nvSpPr>
            <p:spPr>
              <a:xfrm>
                <a:off x="4606356" y="4028672"/>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38"/>
              <p:cNvSpPr/>
              <p:nvPr/>
            </p:nvSpPr>
            <p:spPr>
              <a:xfrm>
                <a:off x="4551769"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38"/>
              <p:cNvSpPr/>
              <p:nvPr/>
            </p:nvSpPr>
            <p:spPr>
              <a:xfrm>
                <a:off x="4497183" y="4028672"/>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38"/>
              <p:cNvSpPr/>
              <p:nvPr/>
            </p:nvSpPr>
            <p:spPr>
              <a:xfrm>
                <a:off x="4442650" y="4028672"/>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38"/>
              <p:cNvSpPr/>
              <p:nvPr/>
            </p:nvSpPr>
            <p:spPr>
              <a:xfrm>
                <a:off x="4388064"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38"/>
              <p:cNvSpPr/>
              <p:nvPr/>
            </p:nvSpPr>
            <p:spPr>
              <a:xfrm>
                <a:off x="4333477"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38"/>
              <p:cNvSpPr/>
              <p:nvPr/>
            </p:nvSpPr>
            <p:spPr>
              <a:xfrm>
                <a:off x="4551769"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38"/>
              <p:cNvSpPr/>
              <p:nvPr/>
            </p:nvSpPr>
            <p:spPr>
              <a:xfrm>
                <a:off x="4388064"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28" name="Google Shape;5128;p38"/>
          <p:cNvSpPr/>
          <p:nvPr/>
        </p:nvSpPr>
        <p:spPr>
          <a:xfrm flipH="1">
            <a:off x="2338863" y="274710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9" name="Google Shape;5129;p38"/>
          <p:cNvGrpSpPr/>
          <p:nvPr/>
        </p:nvGrpSpPr>
        <p:grpSpPr>
          <a:xfrm>
            <a:off x="477279" y="1154341"/>
            <a:ext cx="600271" cy="491134"/>
            <a:chOff x="477279" y="1154341"/>
            <a:chExt cx="600271" cy="491134"/>
          </a:xfrm>
        </p:grpSpPr>
        <p:grpSp>
          <p:nvGrpSpPr>
            <p:cNvPr id="5130" name="Google Shape;5130;p38"/>
            <p:cNvGrpSpPr/>
            <p:nvPr/>
          </p:nvGrpSpPr>
          <p:grpSpPr>
            <a:xfrm>
              <a:off x="477279" y="1154341"/>
              <a:ext cx="600271" cy="491134"/>
              <a:chOff x="983041" y="3919553"/>
              <a:chExt cx="600271" cy="491134"/>
            </a:xfrm>
          </p:grpSpPr>
          <p:sp>
            <p:nvSpPr>
              <p:cNvPr id="5131" name="Google Shape;5131;p38"/>
              <p:cNvSpPr/>
              <p:nvPr/>
            </p:nvSpPr>
            <p:spPr>
              <a:xfrm>
                <a:off x="1528744" y="4356101"/>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38"/>
              <p:cNvSpPr/>
              <p:nvPr/>
            </p:nvSpPr>
            <p:spPr>
              <a:xfrm>
                <a:off x="1474157" y="4356101"/>
                <a:ext cx="54605" cy="54586"/>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38"/>
              <p:cNvSpPr/>
              <p:nvPr/>
            </p:nvSpPr>
            <p:spPr>
              <a:xfrm>
                <a:off x="1419589" y="4356101"/>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38"/>
              <p:cNvSpPr/>
              <p:nvPr/>
            </p:nvSpPr>
            <p:spPr>
              <a:xfrm>
                <a:off x="1365038" y="4356101"/>
                <a:ext cx="54568" cy="54586"/>
              </a:xfrm>
              <a:custGeom>
                <a:avLst/>
                <a:gdLst/>
                <a:ahLst/>
                <a:cxnLst/>
                <a:rect l="l" t="t" r="r" b="b"/>
                <a:pathLst>
                  <a:path w="3019"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38"/>
              <p:cNvSpPr/>
              <p:nvPr/>
            </p:nvSpPr>
            <p:spPr>
              <a:xfrm>
                <a:off x="1146746" y="4356101"/>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38"/>
              <p:cNvSpPr/>
              <p:nvPr/>
            </p:nvSpPr>
            <p:spPr>
              <a:xfrm>
                <a:off x="1092160" y="4356101"/>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38"/>
              <p:cNvSpPr/>
              <p:nvPr/>
            </p:nvSpPr>
            <p:spPr>
              <a:xfrm>
                <a:off x="1037610" y="4356101"/>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38"/>
              <p:cNvSpPr/>
              <p:nvPr/>
            </p:nvSpPr>
            <p:spPr>
              <a:xfrm>
                <a:off x="983041" y="4356101"/>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38"/>
              <p:cNvSpPr/>
              <p:nvPr/>
            </p:nvSpPr>
            <p:spPr>
              <a:xfrm>
                <a:off x="1419589" y="4301550"/>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38"/>
              <p:cNvSpPr/>
              <p:nvPr/>
            </p:nvSpPr>
            <p:spPr>
              <a:xfrm>
                <a:off x="1092160" y="4301550"/>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38"/>
              <p:cNvSpPr/>
              <p:nvPr/>
            </p:nvSpPr>
            <p:spPr>
              <a:xfrm>
                <a:off x="1528744" y="4246964"/>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38"/>
              <p:cNvSpPr/>
              <p:nvPr/>
            </p:nvSpPr>
            <p:spPr>
              <a:xfrm>
                <a:off x="1419589" y="4246964"/>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38"/>
              <p:cNvSpPr/>
              <p:nvPr/>
            </p:nvSpPr>
            <p:spPr>
              <a:xfrm>
                <a:off x="1365038" y="4246964"/>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38"/>
              <p:cNvSpPr/>
              <p:nvPr/>
            </p:nvSpPr>
            <p:spPr>
              <a:xfrm>
                <a:off x="1310452" y="4246964"/>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38"/>
              <p:cNvSpPr/>
              <p:nvPr/>
            </p:nvSpPr>
            <p:spPr>
              <a:xfrm>
                <a:off x="1255865" y="4246964"/>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38"/>
              <p:cNvSpPr/>
              <p:nvPr/>
            </p:nvSpPr>
            <p:spPr>
              <a:xfrm>
                <a:off x="1201333" y="4246964"/>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38"/>
              <p:cNvSpPr/>
              <p:nvPr/>
            </p:nvSpPr>
            <p:spPr>
              <a:xfrm>
                <a:off x="1146746"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38"/>
              <p:cNvSpPr/>
              <p:nvPr/>
            </p:nvSpPr>
            <p:spPr>
              <a:xfrm>
                <a:off x="1092160"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38"/>
              <p:cNvSpPr/>
              <p:nvPr/>
            </p:nvSpPr>
            <p:spPr>
              <a:xfrm>
                <a:off x="1528744" y="4192432"/>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38"/>
              <p:cNvSpPr/>
              <p:nvPr/>
            </p:nvSpPr>
            <p:spPr>
              <a:xfrm>
                <a:off x="1419589" y="4192432"/>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38"/>
              <p:cNvSpPr/>
              <p:nvPr/>
            </p:nvSpPr>
            <p:spPr>
              <a:xfrm>
                <a:off x="1365038" y="4192432"/>
                <a:ext cx="54568" cy="54550"/>
              </a:xfrm>
              <a:custGeom>
                <a:avLst/>
                <a:gdLst/>
                <a:ahLst/>
                <a:cxnLst/>
                <a:rect l="l" t="t" r="r" b="b"/>
                <a:pathLst>
                  <a:path w="3019"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38"/>
              <p:cNvSpPr/>
              <p:nvPr/>
            </p:nvSpPr>
            <p:spPr>
              <a:xfrm>
                <a:off x="1310452" y="4192432"/>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38"/>
              <p:cNvSpPr/>
              <p:nvPr/>
            </p:nvSpPr>
            <p:spPr>
              <a:xfrm>
                <a:off x="1201333" y="4192432"/>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38"/>
              <p:cNvSpPr/>
              <p:nvPr/>
            </p:nvSpPr>
            <p:spPr>
              <a:xfrm>
                <a:off x="1146746" y="4192432"/>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38"/>
              <p:cNvSpPr/>
              <p:nvPr/>
            </p:nvSpPr>
            <p:spPr>
              <a:xfrm>
                <a:off x="1092160" y="4192432"/>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38"/>
              <p:cNvSpPr/>
              <p:nvPr/>
            </p:nvSpPr>
            <p:spPr>
              <a:xfrm>
                <a:off x="1528744" y="413784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38"/>
              <p:cNvSpPr/>
              <p:nvPr/>
            </p:nvSpPr>
            <p:spPr>
              <a:xfrm>
                <a:off x="1474157" y="413784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38"/>
              <p:cNvSpPr/>
              <p:nvPr/>
            </p:nvSpPr>
            <p:spPr>
              <a:xfrm>
                <a:off x="1419589" y="4137845"/>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38"/>
              <p:cNvSpPr/>
              <p:nvPr/>
            </p:nvSpPr>
            <p:spPr>
              <a:xfrm>
                <a:off x="1365038" y="4137845"/>
                <a:ext cx="54568" cy="54605"/>
              </a:xfrm>
              <a:custGeom>
                <a:avLst/>
                <a:gdLst/>
                <a:ahLst/>
                <a:cxnLst/>
                <a:rect l="l" t="t" r="r" b="b"/>
                <a:pathLst>
                  <a:path w="3019"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38"/>
              <p:cNvSpPr/>
              <p:nvPr/>
            </p:nvSpPr>
            <p:spPr>
              <a:xfrm>
                <a:off x="1310452" y="413784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38"/>
              <p:cNvSpPr/>
              <p:nvPr/>
            </p:nvSpPr>
            <p:spPr>
              <a:xfrm>
                <a:off x="1255865" y="413784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38"/>
              <p:cNvSpPr/>
              <p:nvPr/>
            </p:nvSpPr>
            <p:spPr>
              <a:xfrm>
                <a:off x="1201333" y="4137845"/>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38"/>
              <p:cNvSpPr/>
              <p:nvPr/>
            </p:nvSpPr>
            <p:spPr>
              <a:xfrm>
                <a:off x="1146746" y="413784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38"/>
              <p:cNvSpPr/>
              <p:nvPr/>
            </p:nvSpPr>
            <p:spPr>
              <a:xfrm>
                <a:off x="1092160" y="413784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38"/>
              <p:cNvSpPr/>
              <p:nvPr/>
            </p:nvSpPr>
            <p:spPr>
              <a:xfrm>
                <a:off x="1037610" y="413784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38"/>
              <p:cNvSpPr/>
              <p:nvPr/>
            </p:nvSpPr>
            <p:spPr>
              <a:xfrm>
                <a:off x="1474157" y="4083259"/>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38"/>
              <p:cNvSpPr/>
              <p:nvPr/>
            </p:nvSpPr>
            <p:spPr>
              <a:xfrm>
                <a:off x="1419589" y="4083259"/>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38"/>
              <p:cNvSpPr/>
              <p:nvPr/>
            </p:nvSpPr>
            <p:spPr>
              <a:xfrm>
                <a:off x="1310452" y="4083259"/>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38"/>
              <p:cNvSpPr/>
              <p:nvPr/>
            </p:nvSpPr>
            <p:spPr>
              <a:xfrm>
                <a:off x="1146746"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38"/>
              <p:cNvSpPr/>
              <p:nvPr/>
            </p:nvSpPr>
            <p:spPr>
              <a:xfrm>
                <a:off x="1092160"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38"/>
              <p:cNvSpPr/>
              <p:nvPr/>
            </p:nvSpPr>
            <p:spPr>
              <a:xfrm>
                <a:off x="1037610" y="4083259"/>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38"/>
              <p:cNvSpPr/>
              <p:nvPr/>
            </p:nvSpPr>
            <p:spPr>
              <a:xfrm>
                <a:off x="983041" y="4083259"/>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38"/>
              <p:cNvSpPr/>
              <p:nvPr/>
            </p:nvSpPr>
            <p:spPr>
              <a:xfrm>
                <a:off x="1419589" y="4028708"/>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38"/>
              <p:cNvSpPr/>
              <p:nvPr/>
            </p:nvSpPr>
            <p:spPr>
              <a:xfrm>
                <a:off x="1365038" y="4028708"/>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38"/>
              <p:cNvSpPr/>
              <p:nvPr/>
            </p:nvSpPr>
            <p:spPr>
              <a:xfrm>
                <a:off x="1310452" y="4028708"/>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38"/>
              <p:cNvSpPr/>
              <p:nvPr/>
            </p:nvSpPr>
            <p:spPr>
              <a:xfrm>
                <a:off x="1255865" y="4028708"/>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38"/>
              <p:cNvSpPr/>
              <p:nvPr/>
            </p:nvSpPr>
            <p:spPr>
              <a:xfrm>
                <a:off x="1201333" y="4028708"/>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38"/>
              <p:cNvSpPr/>
              <p:nvPr/>
            </p:nvSpPr>
            <p:spPr>
              <a:xfrm>
                <a:off x="1146746" y="4028708"/>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38"/>
              <p:cNvSpPr/>
              <p:nvPr/>
            </p:nvSpPr>
            <p:spPr>
              <a:xfrm>
                <a:off x="983041" y="4028708"/>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38"/>
              <p:cNvSpPr/>
              <p:nvPr/>
            </p:nvSpPr>
            <p:spPr>
              <a:xfrm>
                <a:off x="1365038" y="3974122"/>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38"/>
              <p:cNvSpPr/>
              <p:nvPr/>
            </p:nvSpPr>
            <p:spPr>
              <a:xfrm>
                <a:off x="1201333" y="3974122"/>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38"/>
              <p:cNvSpPr/>
              <p:nvPr/>
            </p:nvSpPr>
            <p:spPr>
              <a:xfrm>
                <a:off x="983041" y="3974122"/>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38"/>
              <p:cNvSpPr/>
              <p:nvPr/>
            </p:nvSpPr>
            <p:spPr>
              <a:xfrm>
                <a:off x="1419589" y="391955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38"/>
              <p:cNvSpPr/>
              <p:nvPr/>
            </p:nvSpPr>
            <p:spPr>
              <a:xfrm>
                <a:off x="1365038" y="3919553"/>
                <a:ext cx="54568" cy="54586"/>
              </a:xfrm>
              <a:custGeom>
                <a:avLst/>
                <a:gdLst/>
                <a:ahLst/>
                <a:cxnLst/>
                <a:rect l="l" t="t" r="r" b="b"/>
                <a:pathLst>
                  <a:path w="3019"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38"/>
              <p:cNvSpPr/>
              <p:nvPr/>
            </p:nvSpPr>
            <p:spPr>
              <a:xfrm>
                <a:off x="1201333" y="3919553"/>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38"/>
              <p:cNvSpPr/>
              <p:nvPr/>
            </p:nvSpPr>
            <p:spPr>
              <a:xfrm>
                <a:off x="1146746" y="3919553"/>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7" name="Google Shape;5187;p38"/>
            <p:cNvSpPr/>
            <p:nvPr/>
          </p:nvSpPr>
          <p:spPr>
            <a:xfrm>
              <a:off x="683425" y="1297775"/>
              <a:ext cx="245400" cy="19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8" name="Google Shape;5188;p38"/>
            <p:cNvGrpSpPr/>
            <p:nvPr/>
          </p:nvGrpSpPr>
          <p:grpSpPr>
            <a:xfrm>
              <a:off x="477279" y="1154341"/>
              <a:ext cx="600271" cy="491134"/>
              <a:chOff x="983041" y="3919553"/>
              <a:chExt cx="600271" cy="491134"/>
            </a:xfrm>
          </p:grpSpPr>
          <p:sp>
            <p:nvSpPr>
              <p:cNvPr id="5189" name="Google Shape;5189;p38"/>
              <p:cNvSpPr/>
              <p:nvPr/>
            </p:nvSpPr>
            <p:spPr>
              <a:xfrm>
                <a:off x="1528744" y="4356101"/>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38"/>
              <p:cNvSpPr/>
              <p:nvPr/>
            </p:nvSpPr>
            <p:spPr>
              <a:xfrm>
                <a:off x="1474157" y="4356101"/>
                <a:ext cx="54605" cy="54586"/>
              </a:xfrm>
              <a:custGeom>
                <a:avLst/>
                <a:gdLst/>
                <a:ahLst/>
                <a:cxnLst/>
                <a:rect l="l" t="t" r="r" b="b"/>
                <a:pathLst>
                  <a:path w="3021" h="3020" extrusionOk="0">
                    <a:moveTo>
                      <a:pt x="1" y="0"/>
                    </a:moveTo>
                    <a:lnTo>
                      <a:pt x="1" y="3020"/>
                    </a:lnTo>
                    <a:lnTo>
                      <a:pt x="3021" y="3020"/>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38"/>
              <p:cNvSpPr/>
              <p:nvPr/>
            </p:nvSpPr>
            <p:spPr>
              <a:xfrm>
                <a:off x="1419589" y="4356101"/>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38"/>
              <p:cNvSpPr/>
              <p:nvPr/>
            </p:nvSpPr>
            <p:spPr>
              <a:xfrm>
                <a:off x="1365038" y="4356101"/>
                <a:ext cx="54568" cy="54586"/>
              </a:xfrm>
              <a:custGeom>
                <a:avLst/>
                <a:gdLst/>
                <a:ahLst/>
                <a:cxnLst/>
                <a:rect l="l" t="t" r="r" b="b"/>
                <a:pathLst>
                  <a:path w="3019" h="3020"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38"/>
              <p:cNvSpPr/>
              <p:nvPr/>
            </p:nvSpPr>
            <p:spPr>
              <a:xfrm>
                <a:off x="1146746" y="4356101"/>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38"/>
              <p:cNvSpPr/>
              <p:nvPr/>
            </p:nvSpPr>
            <p:spPr>
              <a:xfrm>
                <a:off x="1092160" y="4356101"/>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38"/>
              <p:cNvSpPr/>
              <p:nvPr/>
            </p:nvSpPr>
            <p:spPr>
              <a:xfrm>
                <a:off x="1037610" y="4356101"/>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38"/>
              <p:cNvSpPr/>
              <p:nvPr/>
            </p:nvSpPr>
            <p:spPr>
              <a:xfrm>
                <a:off x="983041" y="4356101"/>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38"/>
              <p:cNvSpPr/>
              <p:nvPr/>
            </p:nvSpPr>
            <p:spPr>
              <a:xfrm>
                <a:off x="1419589" y="4301550"/>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38"/>
              <p:cNvSpPr/>
              <p:nvPr/>
            </p:nvSpPr>
            <p:spPr>
              <a:xfrm>
                <a:off x="1092160" y="4301550"/>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38"/>
              <p:cNvSpPr/>
              <p:nvPr/>
            </p:nvSpPr>
            <p:spPr>
              <a:xfrm>
                <a:off x="1528744" y="4246964"/>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38"/>
              <p:cNvSpPr/>
              <p:nvPr/>
            </p:nvSpPr>
            <p:spPr>
              <a:xfrm>
                <a:off x="1419589" y="4246964"/>
                <a:ext cx="54586" cy="54605"/>
              </a:xfrm>
              <a:custGeom>
                <a:avLst/>
                <a:gdLst/>
                <a:ahLst/>
                <a:cxnLst/>
                <a:rect l="l" t="t" r="r" b="b"/>
                <a:pathLst>
                  <a:path w="3020" h="3021" extrusionOk="0">
                    <a:moveTo>
                      <a:pt x="0" y="1"/>
                    </a:moveTo>
                    <a:lnTo>
                      <a:pt x="0" y="3021"/>
                    </a:lnTo>
                    <a:lnTo>
                      <a:pt x="3020" y="3021"/>
                    </a:lnTo>
                    <a:lnTo>
                      <a:pt x="3020" y="1"/>
                    </a:lnTo>
                    <a:close/>
                  </a:path>
                </a:pathLst>
              </a:custGeom>
              <a:solidFill>
                <a:srgbClr val="FFF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38"/>
              <p:cNvSpPr/>
              <p:nvPr/>
            </p:nvSpPr>
            <p:spPr>
              <a:xfrm>
                <a:off x="1365038" y="4246964"/>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38"/>
              <p:cNvSpPr/>
              <p:nvPr/>
            </p:nvSpPr>
            <p:spPr>
              <a:xfrm>
                <a:off x="1310452" y="4246964"/>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38"/>
              <p:cNvSpPr/>
              <p:nvPr/>
            </p:nvSpPr>
            <p:spPr>
              <a:xfrm>
                <a:off x="1255865" y="4246964"/>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38"/>
              <p:cNvSpPr/>
              <p:nvPr/>
            </p:nvSpPr>
            <p:spPr>
              <a:xfrm>
                <a:off x="1201333" y="4246964"/>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38"/>
              <p:cNvSpPr/>
              <p:nvPr/>
            </p:nvSpPr>
            <p:spPr>
              <a:xfrm>
                <a:off x="1146746"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38"/>
              <p:cNvSpPr/>
              <p:nvPr/>
            </p:nvSpPr>
            <p:spPr>
              <a:xfrm>
                <a:off x="1092160"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38"/>
              <p:cNvSpPr/>
              <p:nvPr/>
            </p:nvSpPr>
            <p:spPr>
              <a:xfrm>
                <a:off x="1528744" y="4192432"/>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38"/>
              <p:cNvSpPr/>
              <p:nvPr/>
            </p:nvSpPr>
            <p:spPr>
              <a:xfrm>
                <a:off x="1419589" y="4192432"/>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38"/>
              <p:cNvSpPr/>
              <p:nvPr/>
            </p:nvSpPr>
            <p:spPr>
              <a:xfrm>
                <a:off x="1365038" y="4192432"/>
                <a:ext cx="54568" cy="54550"/>
              </a:xfrm>
              <a:custGeom>
                <a:avLst/>
                <a:gdLst/>
                <a:ahLst/>
                <a:cxnLst/>
                <a:rect l="l" t="t" r="r" b="b"/>
                <a:pathLst>
                  <a:path w="3019"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38"/>
              <p:cNvSpPr/>
              <p:nvPr/>
            </p:nvSpPr>
            <p:spPr>
              <a:xfrm>
                <a:off x="1310452" y="4192432"/>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38"/>
              <p:cNvSpPr/>
              <p:nvPr/>
            </p:nvSpPr>
            <p:spPr>
              <a:xfrm>
                <a:off x="1201333" y="4192432"/>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38"/>
              <p:cNvSpPr/>
              <p:nvPr/>
            </p:nvSpPr>
            <p:spPr>
              <a:xfrm>
                <a:off x="1146746" y="4192432"/>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38"/>
              <p:cNvSpPr/>
              <p:nvPr/>
            </p:nvSpPr>
            <p:spPr>
              <a:xfrm>
                <a:off x="1092160" y="4192432"/>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38"/>
              <p:cNvSpPr/>
              <p:nvPr/>
            </p:nvSpPr>
            <p:spPr>
              <a:xfrm>
                <a:off x="1528744" y="413784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38"/>
              <p:cNvSpPr/>
              <p:nvPr/>
            </p:nvSpPr>
            <p:spPr>
              <a:xfrm>
                <a:off x="1474157" y="413784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38"/>
              <p:cNvSpPr/>
              <p:nvPr/>
            </p:nvSpPr>
            <p:spPr>
              <a:xfrm>
                <a:off x="1419589" y="4137845"/>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38"/>
              <p:cNvSpPr/>
              <p:nvPr/>
            </p:nvSpPr>
            <p:spPr>
              <a:xfrm>
                <a:off x="1365038" y="4137845"/>
                <a:ext cx="54568" cy="54605"/>
              </a:xfrm>
              <a:custGeom>
                <a:avLst/>
                <a:gdLst/>
                <a:ahLst/>
                <a:cxnLst/>
                <a:rect l="l" t="t" r="r" b="b"/>
                <a:pathLst>
                  <a:path w="3019" h="3021"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38"/>
              <p:cNvSpPr/>
              <p:nvPr/>
            </p:nvSpPr>
            <p:spPr>
              <a:xfrm>
                <a:off x="1310452" y="413784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38"/>
              <p:cNvSpPr/>
              <p:nvPr/>
            </p:nvSpPr>
            <p:spPr>
              <a:xfrm>
                <a:off x="1255865" y="413784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38"/>
              <p:cNvSpPr/>
              <p:nvPr/>
            </p:nvSpPr>
            <p:spPr>
              <a:xfrm>
                <a:off x="1201333" y="4137845"/>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38"/>
              <p:cNvSpPr/>
              <p:nvPr/>
            </p:nvSpPr>
            <p:spPr>
              <a:xfrm>
                <a:off x="1146746" y="413784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38"/>
              <p:cNvSpPr/>
              <p:nvPr/>
            </p:nvSpPr>
            <p:spPr>
              <a:xfrm>
                <a:off x="1092160" y="413784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38"/>
              <p:cNvSpPr/>
              <p:nvPr/>
            </p:nvSpPr>
            <p:spPr>
              <a:xfrm>
                <a:off x="1037610" y="413784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38"/>
              <p:cNvSpPr/>
              <p:nvPr/>
            </p:nvSpPr>
            <p:spPr>
              <a:xfrm>
                <a:off x="1474157" y="4083259"/>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38"/>
              <p:cNvSpPr/>
              <p:nvPr/>
            </p:nvSpPr>
            <p:spPr>
              <a:xfrm>
                <a:off x="1419589" y="4083259"/>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38"/>
              <p:cNvSpPr/>
              <p:nvPr/>
            </p:nvSpPr>
            <p:spPr>
              <a:xfrm>
                <a:off x="1310452" y="4083259"/>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38"/>
              <p:cNvSpPr/>
              <p:nvPr/>
            </p:nvSpPr>
            <p:spPr>
              <a:xfrm>
                <a:off x="1146746"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38"/>
              <p:cNvSpPr/>
              <p:nvPr/>
            </p:nvSpPr>
            <p:spPr>
              <a:xfrm>
                <a:off x="1092160"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38"/>
              <p:cNvSpPr/>
              <p:nvPr/>
            </p:nvSpPr>
            <p:spPr>
              <a:xfrm>
                <a:off x="1037610" y="4083259"/>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38"/>
              <p:cNvSpPr/>
              <p:nvPr/>
            </p:nvSpPr>
            <p:spPr>
              <a:xfrm>
                <a:off x="983041" y="4083259"/>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38"/>
              <p:cNvSpPr/>
              <p:nvPr/>
            </p:nvSpPr>
            <p:spPr>
              <a:xfrm>
                <a:off x="1419589" y="4028708"/>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38"/>
              <p:cNvSpPr/>
              <p:nvPr/>
            </p:nvSpPr>
            <p:spPr>
              <a:xfrm>
                <a:off x="1365038" y="4028708"/>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38"/>
              <p:cNvSpPr/>
              <p:nvPr/>
            </p:nvSpPr>
            <p:spPr>
              <a:xfrm>
                <a:off x="1310452" y="4028708"/>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38"/>
              <p:cNvSpPr/>
              <p:nvPr/>
            </p:nvSpPr>
            <p:spPr>
              <a:xfrm>
                <a:off x="1255865" y="4028708"/>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38"/>
              <p:cNvSpPr/>
              <p:nvPr/>
            </p:nvSpPr>
            <p:spPr>
              <a:xfrm>
                <a:off x="1201333" y="4028708"/>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38"/>
              <p:cNvSpPr/>
              <p:nvPr/>
            </p:nvSpPr>
            <p:spPr>
              <a:xfrm>
                <a:off x="1146746" y="4028708"/>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38"/>
              <p:cNvSpPr/>
              <p:nvPr/>
            </p:nvSpPr>
            <p:spPr>
              <a:xfrm>
                <a:off x="983041" y="4028708"/>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38"/>
              <p:cNvSpPr/>
              <p:nvPr/>
            </p:nvSpPr>
            <p:spPr>
              <a:xfrm>
                <a:off x="1365038" y="3974122"/>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38"/>
              <p:cNvSpPr/>
              <p:nvPr/>
            </p:nvSpPr>
            <p:spPr>
              <a:xfrm>
                <a:off x="1201333" y="3974122"/>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38"/>
              <p:cNvSpPr/>
              <p:nvPr/>
            </p:nvSpPr>
            <p:spPr>
              <a:xfrm>
                <a:off x="983041" y="3974122"/>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38"/>
              <p:cNvSpPr/>
              <p:nvPr/>
            </p:nvSpPr>
            <p:spPr>
              <a:xfrm>
                <a:off x="1419589" y="391955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38"/>
              <p:cNvSpPr/>
              <p:nvPr/>
            </p:nvSpPr>
            <p:spPr>
              <a:xfrm>
                <a:off x="1365038" y="3919553"/>
                <a:ext cx="54568" cy="54586"/>
              </a:xfrm>
              <a:custGeom>
                <a:avLst/>
                <a:gdLst/>
                <a:ahLst/>
                <a:cxnLst/>
                <a:rect l="l" t="t" r="r" b="b"/>
                <a:pathLst>
                  <a:path w="3019" h="3020" extrusionOk="0">
                    <a:moveTo>
                      <a:pt x="0" y="0"/>
                    </a:moveTo>
                    <a:lnTo>
                      <a:pt x="0"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38"/>
              <p:cNvSpPr/>
              <p:nvPr/>
            </p:nvSpPr>
            <p:spPr>
              <a:xfrm>
                <a:off x="1201333" y="3919553"/>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38"/>
              <p:cNvSpPr/>
              <p:nvPr/>
            </p:nvSpPr>
            <p:spPr>
              <a:xfrm>
                <a:off x="1146746" y="3919553"/>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5" name="Google Shape;5245;p38"/>
          <p:cNvGrpSpPr/>
          <p:nvPr/>
        </p:nvGrpSpPr>
        <p:grpSpPr>
          <a:xfrm>
            <a:off x="8054920" y="1868588"/>
            <a:ext cx="654821" cy="600289"/>
            <a:chOff x="7769170" y="1947988"/>
            <a:chExt cx="654821" cy="600289"/>
          </a:xfrm>
        </p:grpSpPr>
        <p:grpSp>
          <p:nvGrpSpPr>
            <p:cNvPr id="5246" name="Google Shape;5246;p38"/>
            <p:cNvGrpSpPr/>
            <p:nvPr/>
          </p:nvGrpSpPr>
          <p:grpSpPr>
            <a:xfrm>
              <a:off x="7769170" y="1947988"/>
              <a:ext cx="654821" cy="600289"/>
              <a:chOff x="846645" y="1301313"/>
              <a:chExt cx="654821" cy="600289"/>
            </a:xfrm>
          </p:grpSpPr>
          <p:sp>
            <p:nvSpPr>
              <p:cNvPr id="5247" name="Google Shape;5247;p38"/>
              <p:cNvSpPr/>
              <p:nvPr/>
            </p:nvSpPr>
            <p:spPr>
              <a:xfrm>
                <a:off x="1283192" y="1847033"/>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38"/>
              <p:cNvSpPr/>
              <p:nvPr/>
            </p:nvSpPr>
            <p:spPr>
              <a:xfrm>
                <a:off x="1010350" y="1847033"/>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38"/>
              <p:cNvSpPr/>
              <p:nvPr/>
            </p:nvSpPr>
            <p:spPr>
              <a:xfrm>
                <a:off x="1228606" y="179244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38"/>
              <p:cNvSpPr/>
              <p:nvPr/>
            </p:nvSpPr>
            <p:spPr>
              <a:xfrm>
                <a:off x="1064901" y="179244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38"/>
              <p:cNvSpPr/>
              <p:nvPr/>
            </p:nvSpPr>
            <p:spPr>
              <a:xfrm>
                <a:off x="1174019" y="173791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38"/>
              <p:cNvSpPr/>
              <p:nvPr/>
            </p:nvSpPr>
            <p:spPr>
              <a:xfrm>
                <a:off x="1119487" y="173791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38"/>
              <p:cNvSpPr/>
              <p:nvPr/>
            </p:nvSpPr>
            <p:spPr>
              <a:xfrm>
                <a:off x="1283192" y="16833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38"/>
              <p:cNvSpPr/>
              <p:nvPr/>
            </p:nvSpPr>
            <p:spPr>
              <a:xfrm>
                <a:off x="1228606" y="16833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38"/>
              <p:cNvSpPr/>
              <p:nvPr/>
            </p:nvSpPr>
            <p:spPr>
              <a:xfrm>
                <a:off x="1174019" y="16833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38"/>
              <p:cNvSpPr/>
              <p:nvPr/>
            </p:nvSpPr>
            <p:spPr>
              <a:xfrm>
                <a:off x="1119487" y="1683328"/>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38"/>
              <p:cNvSpPr/>
              <p:nvPr/>
            </p:nvSpPr>
            <p:spPr>
              <a:xfrm>
                <a:off x="1064901" y="1683328"/>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38"/>
              <p:cNvSpPr/>
              <p:nvPr/>
            </p:nvSpPr>
            <p:spPr>
              <a:xfrm>
                <a:off x="1010350" y="16833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38"/>
              <p:cNvSpPr/>
              <p:nvPr/>
            </p:nvSpPr>
            <p:spPr>
              <a:xfrm>
                <a:off x="1337779" y="1628741"/>
                <a:ext cx="54568" cy="54605"/>
              </a:xfrm>
              <a:custGeom>
                <a:avLst/>
                <a:gdLst/>
                <a:ahLst/>
                <a:cxnLst/>
                <a:rect l="l" t="t" r="r" b="b"/>
                <a:pathLst>
                  <a:path w="3019" h="3021" extrusionOk="0">
                    <a:moveTo>
                      <a:pt x="0" y="1"/>
                    </a:moveTo>
                    <a:lnTo>
                      <a:pt x="0"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38"/>
              <p:cNvSpPr/>
              <p:nvPr/>
            </p:nvSpPr>
            <p:spPr>
              <a:xfrm>
                <a:off x="1283192" y="162874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38"/>
              <p:cNvSpPr/>
              <p:nvPr/>
            </p:nvSpPr>
            <p:spPr>
              <a:xfrm>
                <a:off x="1228606" y="162874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38"/>
              <p:cNvSpPr/>
              <p:nvPr/>
            </p:nvSpPr>
            <p:spPr>
              <a:xfrm>
                <a:off x="1064901" y="162874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38"/>
              <p:cNvSpPr/>
              <p:nvPr/>
            </p:nvSpPr>
            <p:spPr>
              <a:xfrm>
                <a:off x="1010350" y="162874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38"/>
              <p:cNvSpPr/>
              <p:nvPr/>
            </p:nvSpPr>
            <p:spPr>
              <a:xfrm>
                <a:off x="955782" y="162874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38"/>
              <p:cNvSpPr/>
              <p:nvPr/>
            </p:nvSpPr>
            <p:spPr>
              <a:xfrm>
                <a:off x="1337779" y="1574155"/>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38"/>
              <p:cNvSpPr/>
              <p:nvPr/>
            </p:nvSpPr>
            <p:spPr>
              <a:xfrm>
                <a:off x="1283192" y="1574155"/>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38"/>
              <p:cNvSpPr/>
              <p:nvPr/>
            </p:nvSpPr>
            <p:spPr>
              <a:xfrm>
                <a:off x="1228606" y="1574155"/>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38"/>
              <p:cNvSpPr/>
              <p:nvPr/>
            </p:nvSpPr>
            <p:spPr>
              <a:xfrm>
                <a:off x="1174019" y="1574155"/>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38"/>
              <p:cNvSpPr/>
              <p:nvPr/>
            </p:nvSpPr>
            <p:spPr>
              <a:xfrm>
                <a:off x="1119487" y="1574155"/>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38"/>
              <p:cNvSpPr/>
              <p:nvPr/>
            </p:nvSpPr>
            <p:spPr>
              <a:xfrm>
                <a:off x="1064901" y="1574155"/>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38"/>
              <p:cNvSpPr/>
              <p:nvPr/>
            </p:nvSpPr>
            <p:spPr>
              <a:xfrm>
                <a:off x="1010350" y="1574155"/>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38"/>
              <p:cNvSpPr/>
              <p:nvPr/>
            </p:nvSpPr>
            <p:spPr>
              <a:xfrm>
                <a:off x="955782" y="1574155"/>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38"/>
              <p:cNvSpPr/>
              <p:nvPr/>
            </p:nvSpPr>
            <p:spPr>
              <a:xfrm>
                <a:off x="1392329" y="151962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38"/>
              <p:cNvSpPr/>
              <p:nvPr/>
            </p:nvSpPr>
            <p:spPr>
              <a:xfrm>
                <a:off x="1337779" y="1519623"/>
                <a:ext cx="54568" cy="54586"/>
              </a:xfrm>
              <a:custGeom>
                <a:avLst/>
                <a:gdLst/>
                <a:ahLst/>
                <a:cxnLst/>
                <a:rect l="l" t="t" r="r" b="b"/>
                <a:pathLst>
                  <a:path w="3019"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38"/>
              <p:cNvSpPr/>
              <p:nvPr/>
            </p:nvSpPr>
            <p:spPr>
              <a:xfrm>
                <a:off x="1283192" y="151962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38"/>
              <p:cNvSpPr/>
              <p:nvPr/>
            </p:nvSpPr>
            <p:spPr>
              <a:xfrm>
                <a:off x="1174019" y="1519623"/>
                <a:ext cx="54605" cy="54586"/>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38"/>
              <p:cNvSpPr/>
              <p:nvPr/>
            </p:nvSpPr>
            <p:spPr>
              <a:xfrm>
                <a:off x="1119487" y="1519623"/>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38"/>
              <p:cNvSpPr/>
              <p:nvPr/>
            </p:nvSpPr>
            <p:spPr>
              <a:xfrm>
                <a:off x="1010350" y="151962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38"/>
              <p:cNvSpPr/>
              <p:nvPr/>
            </p:nvSpPr>
            <p:spPr>
              <a:xfrm>
                <a:off x="955782" y="151962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38"/>
              <p:cNvSpPr/>
              <p:nvPr/>
            </p:nvSpPr>
            <p:spPr>
              <a:xfrm>
                <a:off x="901195" y="1519623"/>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38"/>
              <p:cNvSpPr/>
              <p:nvPr/>
            </p:nvSpPr>
            <p:spPr>
              <a:xfrm>
                <a:off x="1446898"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38"/>
              <p:cNvSpPr/>
              <p:nvPr/>
            </p:nvSpPr>
            <p:spPr>
              <a:xfrm>
                <a:off x="1337779" y="1465036"/>
                <a:ext cx="54568" cy="54605"/>
              </a:xfrm>
              <a:custGeom>
                <a:avLst/>
                <a:gdLst/>
                <a:ahLst/>
                <a:cxnLst/>
                <a:rect l="l" t="t" r="r" b="b"/>
                <a:pathLst>
                  <a:path w="3019"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38"/>
              <p:cNvSpPr/>
              <p:nvPr/>
            </p:nvSpPr>
            <p:spPr>
              <a:xfrm>
                <a:off x="1283192"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38"/>
              <p:cNvSpPr/>
              <p:nvPr/>
            </p:nvSpPr>
            <p:spPr>
              <a:xfrm>
                <a:off x="1228606" y="146503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38"/>
              <p:cNvSpPr/>
              <p:nvPr/>
            </p:nvSpPr>
            <p:spPr>
              <a:xfrm>
                <a:off x="1174019" y="146503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38"/>
              <p:cNvSpPr/>
              <p:nvPr/>
            </p:nvSpPr>
            <p:spPr>
              <a:xfrm>
                <a:off x="1119487" y="1465036"/>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38"/>
              <p:cNvSpPr/>
              <p:nvPr/>
            </p:nvSpPr>
            <p:spPr>
              <a:xfrm>
                <a:off x="1064901" y="1465036"/>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38"/>
              <p:cNvSpPr/>
              <p:nvPr/>
            </p:nvSpPr>
            <p:spPr>
              <a:xfrm>
                <a:off x="1010350"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38"/>
              <p:cNvSpPr/>
              <p:nvPr/>
            </p:nvSpPr>
            <p:spPr>
              <a:xfrm>
                <a:off x="955782" y="1465036"/>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38"/>
              <p:cNvSpPr/>
              <p:nvPr/>
            </p:nvSpPr>
            <p:spPr>
              <a:xfrm>
                <a:off x="846645"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38"/>
              <p:cNvSpPr/>
              <p:nvPr/>
            </p:nvSpPr>
            <p:spPr>
              <a:xfrm>
                <a:off x="1337779" y="1410486"/>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38"/>
              <p:cNvSpPr/>
              <p:nvPr/>
            </p:nvSpPr>
            <p:spPr>
              <a:xfrm>
                <a:off x="1283192" y="141048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38"/>
              <p:cNvSpPr/>
              <p:nvPr/>
            </p:nvSpPr>
            <p:spPr>
              <a:xfrm>
                <a:off x="1228606" y="141048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38"/>
              <p:cNvSpPr/>
              <p:nvPr/>
            </p:nvSpPr>
            <p:spPr>
              <a:xfrm>
                <a:off x="1174019" y="141048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38"/>
              <p:cNvSpPr/>
              <p:nvPr/>
            </p:nvSpPr>
            <p:spPr>
              <a:xfrm>
                <a:off x="1119487" y="1410486"/>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38"/>
              <p:cNvSpPr/>
              <p:nvPr/>
            </p:nvSpPr>
            <p:spPr>
              <a:xfrm>
                <a:off x="1064901" y="1410486"/>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38"/>
              <p:cNvSpPr/>
              <p:nvPr/>
            </p:nvSpPr>
            <p:spPr>
              <a:xfrm>
                <a:off x="1010350" y="141048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38"/>
              <p:cNvSpPr/>
              <p:nvPr/>
            </p:nvSpPr>
            <p:spPr>
              <a:xfrm>
                <a:off x="955782" y="1410486"/>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38"/>
              <p:cNvSpPr/>
              <p:nvPr/>
            </p:nvSpPr>
            <p:spPr>
              <a:xfrm>
                <a:off x="1283192" y="135589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38"/>
              <p:cNvSpPr/>
              <p:nvPr/>
            </p:nvSpPr>
            <p:spPr>
              <a:xfrm>
                <a:off x="1010350" y="135589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38"/>
              <p:cNvSpPr/>
              <p:nvPr/>
            </p:nvSpPr>
            <p:spPr>
              <a:xfrm>
                <a:off x="1228606" y="1301313"/>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38"/>
              <p:cNvSpPr/>
              <p:nvPr/>
            </p:nvSpPr>
            <p:spPr>
              <a:xfrm>
                <a:off x="1064901" y="130131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3" name="Google Shape;5303;p38"/>
            <p:cNvSpPr/>
            <p:nvPr/>
          </p:nvSpPr>
          <p:spPr>
            <a:xfrm>
              <a:off x="7972425" y="2143125"/>
              <a:ext cx="247800" cy="23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4" name="Google Shape;5304;p38"/>
            <p:cNvGrpSpPr/>
            <p:nvPr/>
          </p:nvGrpSpPr>
          <p:grpSpPr>
            <a:xfrm>
              <a:off x="7769170" y="1947988"/>
              <a:ext cx="654821" cy="600289"/>
              <a:chOff x="846645" y="1301313"/>
              <a:chExt cx="654821" cy="600289"/>
            </a:xfrm>
          </p:grpSpPr>
          <p:sp>
            <p:nvSpPr>
              <p:cNvPr id="5305" name="Google Shape;5305;p38"/>
              <p:cNvSpPr/>
              <p:nvPr/>
            </p:nvSpPr>
            <p:spPr>
              <a:xfrm>
                <a:off x="1283192" y="1847033"/>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38"/>
              <p:cNvSpPr/>
              <p:nvPr/>
            </p:nvSpPr>
            <p:spPr>
              <a:xfrm>
                <a:off x="1010350" y="1847033"/>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38"/>
              <p:cNvSpPr/>
              <p:nvPr/>
            </p:nvSpPr>
            <p:spPr>
              <a:xfrm>
                <a:off x="1228606" y="179244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38"/>
              <p:cNvSpPr/>
              <p:nvPr/>
            </p:nvSpPr>
            <p:spPr>
              <a:xfrm>
                <a:off x="1064901" y="179244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38"/>
              <p:cNvSpPr/>
              <p:nvPr/>
            </p:nvSpPr>
            <p:spPr>
              <a:xfrm>
                <a:off x="1174019" y="173791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38"/>
              <p:cNvSpPr/>
              <p:nvPr/>
            </p:nvSpPr>
            <p:spPr>
              <a:xfrm>
                <a:off x="1119487" y="173791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38"/>
              <p:cNvSpPr/>
              <p:nvPr/>
            </p:nvSpPr>
            <p:spPr>
              <a:xfrm>
                <a:off x="1283192" y="16833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38"/>
              <p:cNvSpPr/>
              <p:nvPr/>
            </p:nvSpPr>
            <p:spPr>
              <a:xfrm>
                <a:off x="1228606" y="16833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38"/>
              <p:cNvSpPr/>
              <p:nvPr/>
            </p:nvSpPr>
            <p:spPr>
              <a:xfrm>
                <a:off x="1174019" y="16833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38"/>
              <p:cNvSpPr/>
              <p:nvPr/>
            </p:nvSpPr>
            <p:spPr>
              <a:xfrm>
                <a:off x="1119487" y="1683328"/>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38"/>
              <p:cNvSpPr/>
              <p:nvPr/>
            </p:nvSpPr>
            <p:spPr>
              <a:xfrm>
                <a:off x="1064901" y="1683328"/>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38"/>
              <p:cNvSpPr/>
              <p:nvPr/>
            </p:nvSpPr>
            <p:spPr>
              <a:xfrm>
                <a:off x="1010350" y="16833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38"/>
              <p:cNvSpPr/>
              <p:nvPr/>
            </p:nvSpPr>
            <p:spPr>
              <a:xfrm>
                <a:off x="1337779" y="1628741"/>
                <a:ext cx="54568" cy="54605"/>
              </a:xfrm>
              <a:custGeom>
                <a:avLst/>
                <a:gdLst/>
                <a:ahLst/>
                <a:cxnLst/>
                <a:rect l="l" t="t" r="r" b="b"/>
                <a:pathLst>
                  <a:path w="3019" h="3021" extrusionOk="0">
                    <a:moveTo>
                      <a:pt x="0" y="1"/>
                    </a:moveTo>
                    <a:lnTo>
                      <a:pt x="0" y="3020"/>
                    </a:lnTo>
                    <a:lnTo>
                      <a:pt x="3018" y="3020"/>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38"/>
              <p:cNvSpPr/>
              <p:nvPr/>
            </p:nvSpPr>
            <p:spPr>
              <a:xfrm>
                <a:off x="1283192" y="162874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38"/>
              <p:cNvSpPr/>
              <p:nvPr/>
            </p:nvSpPr>
            <p:spPr>
              <a:xfrm>
                <a:off x="1228606" y="162874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38"/>
              <p:cNvSpPr/>
              <p:nvPr/>
            </p:nvSpPr>
            <p:spPr>
              <a:xfrm>
                <a:off x="1064901" y="162874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38"/>
              <p:cNvSpPr/>
              <p:nvPr/>
            </p:nvSpPr>
            <p:spPr>
              <a:xfrm>
                <a:off x="1010350" y="162874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38"/>
              <p:cNvSpPr/>
              <p:nvPr/>
            </p:nvSpPr>
            <p:spPr>
              <a:xfrm>
                <a:off x="955782" y="162874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38"/>
              <p:cNvSpPr/>
              <p:nvPr/>
            </p:nvSpPr>
            <p:spPr>
              <a:xfrm>
                <a:off x="1337779" y="1574155"/>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38"/>
              <p:cNvSpPr/>
              <p:nvPr/>
            </p:nvSpPr>
            <p:spPr>
              <a:xfrm>
                <a:off x="1283192" y="1574155"/>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38"/>
              <p:cNvSpPr/>
              <p:nvPr/>
            </p:nvSpPr>
            <p:spPr>
              <a:xfrm>
                <a:off x="1228606" y="1574155"/>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38"/>
              <p:cNvSpPr/>
              <p:nvPr/>
            </p:nvSpPr>
            <p:spPr>
              <a:xfrm>
                <a:off x="1174019" y="1574155"/>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38"/>
              <p:cNvSpPr/>
              <p:nvPr/>
            </p:nvSpPr>
            <p:spPr>
              <a:xfrm>
                <a:off x="1119487" y="1574155"/>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38"/>
              <p:cNvSpPr/>
              <p:nvPr/>
            </p:nvSpPr>
            <p:spPr>
              <a:xfrm>
                <a:off x="1064901" y="1574155"/>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38"/>
              <p:cNvSpPr/>
              <p:nvPr/>
            </p:nvSpPr>
            <p:spPr>
              <a:xfrm>
                <a:off x="1010350" y="1574155"/>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38"/>
              <p:cNvSpPr/>
              <p:nvPr/>
            </p:nvSpPr>
            <p:spPr>
              <a:xfrm>
                <a:off x="955782" y="1574155"/>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38"/>
              <p:cNvSpPr/>
              <p:nvPr/>
            </p:nvSpPr>
            <p:spPr>
              <a:xfrm>
                <a:off x="1392329" y="151962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38"/>
              <p:cNvSpPr/>
              <p:nvPr/>
            </p:nvSpPr>
            <p:spPr>
              <a:xfrm>
                <a:off x="1337779" y="1519623"/>
                <a:ext cx="54568" cy="54586"/>
              </a:xfrm>
              <a:custGeom>
                <a:avLst/>
                <a:gdLst/>
                <a:ahLst/>
                <a:cxnLst/>
                <a:rect l="l" t="t" r="r" b="b"/>
                <a:pathLst>
                  <a:path w="3019" h="3020"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38"/>
              <p:cNvSpPr/>
              <p:nvPr/>
            </p:nvSpPr>
            <p:spPr>
              <a:xfrm>
                <a:off x="1283192" y="151962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38"/>
              <p:cNvSpPr/>
              <p:nvPr/>
            </p:nvSpPr>
            <p:spPr>
              <a:xfrm>
                <a:off x="1174019" y="1519623"/>
                <a:ext cx="54605" cy="54586"/>
              </a:xfrm>
              <a:custGeom>
                <a:avLst/>
                <a:gdLst/>
                <a:ahLst/>
                <a:cxnLst/>
                <a:rect l="l" t="t" r="r" b="b"/>
                <a:pathLst>
                  <a:path w="3021" h="3020"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38"/>
              <p:cNvSpPr/>
              <p:nvPr/>
            </p:nvSpPr>
            <p:spPr>
              <a:xfrm>
                <a:off x="1119487" y="1519623"/>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38"/>
              <p:cNvSpPr/>
              <p:nvPr/>
            </p:nvSpPr>
            <p:spPr>
              <a:xfrm>
                <a:off x="1010350" y="151962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38"/>
              <p:cNvSpPr/>
              <p:nvPr/>
            </p:nvSpPr>
            <p:spPr>
              <a:xfrm>
                <a:off x="955782" y="151962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38"/>
              <p:cNvSpPr/>
              <p:nvPr/>
            </p:nvSpPr>
            <p:spPr>
              <a:xfrm>
                <a:off x="901195" y="1519623"/>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38"/>
              <p:cNvSpPr/>
              <p:nvPr/>
            </p:nvSpPr>
            <p:spPr>
              <a:xfrm>
                <a:off x="1446898"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38"/>
              <p:cNvSpPr/>
              <p:nvPr/>
            </p:nvSpPr>
            <p:spPr>
              <a:xfrm>
                <a:off x="1337779" y="1465036"/>
                <a:ext cx="54568" cy="54605"/>
              </a:xfrm>
              <a:custGeom>
                <a:avLst/>
                <a:gdLst/>
                <a:ahLst/>
                <a:cxnLst/>
                <a:rect l="l" t="t" r="r" b="b"/>
                <a:pathLst>
                  <a:path w="3019"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38"/>
              <p:cNvSpPr/>
              <p:nvPr/>
            </p:nvSpPr>
            <p:spPr>
              <a:xfrm>
                <a:off x="1283192"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38"/>
              <p:cNvSpPr/>
              <p:nvPr/>
            </p:nvSpPr>
            <p:spPr>
              <a:xfrm>
                <a:off x="1228606" y="146503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38"/>
              <p:cNvSpPr/>
              <p:nvPr/>
            </p:nvSpPr>
            <p:spPr>
              <a:xfrm>
                <a:off x="1174019" y="146503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38"/>
              <p:cNvSpPr/>
              <p:nvPr/>
            </p:nvSpPr>
            <p:spPr>
              <a:xfrm>
                <a:off x="1119487" y="1465036"/>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38"/>
              <p:cNvSpPr/>
              <p:nvPr/>
            </p:nvSpPr>
            <p:spPr>
              <a:xfrm>
                <a:off x="1064901" y="1465036"/>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38"/>
              <p:cNvSpPr/>
              <p:nvPr/>
            </p:nvSpPr>
            <p:spPr>
              <a:xfrm>
                <a:off x="1010350"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38"/>
              <p:cNvSpPr/>
              <p:nvPr/>
            </p:nvSpPr>
            <p:spPr>
              <a:xfrm>
                <a:off x="955782" y="1465036"/>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38"/>
              <p:cNvSpPr/>
              <p:nvPr/>
            </p:nvSpPr>
            <p:spPr>
              <a:xfrm>
                <a:off x="846645"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38"/>
              <p:cNvSpPr/>
              <p:nvPr/>
            </p:nvSpPr>
            <p:spPr>
              <a:xfrm>
                <a:off x="1337779" y="1410486"/>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38"/>
              <p:cNvSpPr/>
              <p:nvPr/>
            </p:nvSpPr>
            <p:spPr>
              <a:xfrm>
                <a:off x="1283192" y="141048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38"/>
              <p:cNvSpPr/>
              <p:nvPr/>
            </p:nvSpPr>
            <p:spPr>
              <a:xfrm>
                <a:off x="1228606" y="141048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38"/>
              <p:cNvSpPr/>
              <p:nvPr/>
            </p:nvSpPr>
            <p:spPr>
              <a:xfrm>
                <a:off x="1174019" y="141048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38"/>
              <p:cNvSpPr/>
              <p:nvPr/>
            </p:nvSpPr>
            <p:spPr>
              <a:xfrm>
                <a:off x="1119487" y="1410486"/>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38"/>
              <p:cNvSpPr/>
              <p:nvPr/>
            </p:nvSpPr>
            <p:spPr>
              <a:xfrm>
                <a:off x="1064901" y="1410486"/>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38"/>
              <p:cNvSpPr/>
              <p:nvPr/>
            </p:nvSpPr>
            <p:spPr>
              <a:xfrm>
                <a:off x="1010350" y="141048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38"/>
              <p:cNvSpPr/>
              <p:nvPr/>
            </p:nvSpPr>
            <p:spPr>
              <a:xfrm>
                <a:off x="955782" y="1410486"/>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38"/>
              <p:cNvSpPr/>
              <p:nvPr/>
            </p:nvSpPr>
            <p:spPr>
              <a:xfrm>
                <a:off x="1283192" y="135589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38"/>
              <p:cNvSpPr/>
              <p:nvPr/>
            </p:nvSpPr>
            <p:spPr>
              <a:xfrm>
                <a:off x="1010350" y="135589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38"/>
              <p:cNvSpPr/>
              <p:nvPr/>
            </p:nvSpPr>
            <p:spPr>
              <a:xfrm>
                <a:off x="1228606" y="1301313"/>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38"/>
              <p:cNvSpPr/>
              <p:nvPr/>
            </p:nvSpPr>
            <p:spPr>
              <a:xfrm>
                <a:off x="1064901" y="130131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1" name="Google Shape;5361;p38"/>
          <p:cNvGrpSpPr/>
          <p:nvPr/>
        </p:nvGrpSpPr>
        <p:grpSpPr>
          <a:xfrm flipH="1">
            <a:off x="7843900" y="3146938"/>
            <a:ext cx="178225" cy="178225"/>
            <a:chOff x="6772475" y="3811500"/>
            <a:chExt cx="178225" cy="178225"/>
          </a:xfrm>
        </p:grpSpPr>
        <p:sp>
          <p:nvSpPr>
            <p:cNvPr id="5362" name="Google Shape;5362;p38"/>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38"/>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38"/>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38"/>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38"/>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7" name="Google Shape;5367;p38"/>
          <p:cNvSpPr txBox="1">
            <a:spLocks noGrp="1"/>
          </p:cNvSpPr>
          <p:nvPr>
            <p:ph type="subTitle" idx="2"/>
          </p:nvPr>
        </p:nvSpPr>
        <p:spPr>
          <a:xfrm>
            <a:off x="1009765" y="4603501"/>
            <a:ext cx="1563000" cy="2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BY SLIDESGO</a:t>
            </a:r>
            <a:endParaRPr/>
          </a:p>
        </p:txBody>
      </p:sp>
      <p:sp>
        <p:nvSpPr>
          <p:cNvPr id="5368" name="Google Shape;5368;p38"/>
          <p:cNvSpPr txBox="1">
            <a:spLocks noGrp="1"/>
          </p:cNvSpPr>
          <p:nvPr>
            <p:ph type="subTitle" idx="3"/>
          </p:nvPr>
        </p:nvSpPr>
        <p:spPr>
          <a:xfrm>
            <a:off x="7438624" y="4603501"/>
            <a:ext cx="988800" cy="21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CREDITS</a:t>
            </a:r>
            <a:endParaRPr/>
          </a:p>
        </p:txBody>
      </p:sp>
      <p:sp>
        <p:nvSpPr>
          <p:cNvPr id="5369" name="Google Shape;5369;p38"/>
          <p:cNvSpPr txBox="1">
            <a:spLocks noGrp="1"/>
          </p:cNvSpPr>
          <p:nvPr>
            <p:ph type="subTitle" idx="5"/>
          </p:nvPr>
        </p:nvSpPr>
        <p:spPr>
          <a:xfrm>
            <a:off x="6979624" y="329088"/>
            <a:ext cx="1447800" cy="21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 UP </a:t>
            </a:r>
            <a:r>
              <a:rPr lang="en">
                <a:solidFill>
                  <a:schemeClr val="dk2"/>
                </a:solidFill>
              </a:rPr>
              <a:t>003200</a:t>
            </a:r>
            <a:endParaRPr>
              <a:solidFill>
                <a:schemeClr val="dk2"/>
              </a:solidFill>
            </a:endParaRPr>
          </a:p>
        </p:txBody>
      </p:sp>
      <p:sp>
        <p:nvSpPr>
          <p:cNvPr id="5370" name="Google Shape;5370;p38"/>
          <p:cNvSpPr/>
          <p:nvPr/>
        </p:nvSpPr>
        <p:spPr>
          <a:xfrm>
            <a:off x="829591" y="4599928"/>
            <a:ext cx="178225" cy="178225"/>
          </a:xfrm>
          <a:prstGeom prst="rect">
            <a:avLst/>
          </a:prstGeom>
        </p:spPr>
        <p:txBody>
          <a:bodyPr>
            <a:prstTxWarp prst="textPlain">
              <a:avLst/>
            </a:prstTxWarp>
          </a:bodyPr>
          <a:lstStyle/>
          <a:p>
            <a:pPr lvl="0" algn="ctr"/>
            <a:r>
              <a:rPr b="0" i="0">
                <a:ln>
                  <a:noFill/>
                </a:ln>
                <a:solidFill>
                  <a:schemeClr val="lt1"/>
                </a:solidFill>
                <a:latin typeface="Press Start 2P"/>
              </a:rPr>
              <a:t>©</a:t>
            </a:r>
          </a:p>
        </p:txBody>
      </p:sp>
      <p:grpSp>
        <p:nvGrpSpPr>
          <p:cNvPr id="5371" name="Google Shape;5371;p38"/>
          <p:cNvGrpSpPr/>
          <p:nvPr/>
        </p:nvGrpSpPr>
        <p:grpSpPr>
          <a:xfrm>
            <a:off x="3945738" y="4442088"/>
            <a:ext cx="1252525" cy="322800"/>
            <a:chOff x="3946225" y="4442088"/>
            <a:chExt cx="1252525" cy="322800"/>
          </a:xfrm>
        </p:grpSpPr>
        <p:grpSp>
          <p:nvGrpSpPr>
            <p:cNvPr id="5372" name="Google Shape;5372;p38"/>
            <p:cNvGrpSpPr/>
            <p:nvPr/>
          </p:nvGrpSpPr>
          <p:grpSpPr>
            <a:xfrm>
              <a:off x="4386225" y="4442088"/>
              <a:ext cx="372525" cy="322800"/>
              <a:chOff x="4386225" y="4090138"/>
              <a:chExt cx="372525" cy="322800"/>
            </a:xfrm>
          </p:grpSpPr>
          <p:sp>
            <p:nvSpPr>
              <p:cNvPr id="5373" name="Google Shape;5373;p38"/>
              <p:cNvSpPr/>
              <p:nvPr/>
            </p:nvSpPr>
            <p:spPr>
              <a:xfrm>
                <a:off x="471797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38"/>
              <p:cNvSpPr/>
              <p:nvPr/>
            </p:nvSpPr>
            <p:spPr>
              <a:xfrm>
                <a:off x="4551150" y="4371213"/>
                <a:ext cx="41725" cy="41725"/>
              </a:xfrm>
              <a:custGeom>
                <a:avLst/>
                <a:gdLst/>
                <a:ahLst/>
                <a:cxnLst/>
                <a:rect l="l" t="t" r="r" b="b"/>
                <a:pathLst>
                  <a:path w="1669" h="1669" extrusionOk="0">
                    <a:moveTo>
                      <a:pt x="0" y="0"/>
                    </a:moveTo>
                    <a:lnTo>
                      <a:pt x="0" y="1668"/>
                    </a:lnTo>
                    <a:lnTo>
                      <a:pt x="1668" y="1668"/>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38"/>
              <p:cNvSpPr/>
              <p:nvPr/>
            </p:nvSpPr>
            <p:spPr>
              <a:xfrm>
                <a:off x="4426975"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38"/>
              <p:cNvSpPr/>
              <p:nvPr/>
            </p:nvSpPr>
            <p:spPr>
              <a:xfrm>
                <a:off x="4592850"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38"/>
              <p:cNvSpPr/>
              <p:nvPr/>
            </p:nvSpPr>
            <p:spPr>
              <a:xfrm>
                <a:off x="4634550"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38"/>
              <p:cNvSpPr/>
              <p:nvPr/>
            </p:nvSpPr>
            <p:spPr>
              <a:xfrm>
                <a:off x="4467725"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38"/>
              <p:cNvSpPr/>
              <p:nvPr/>
            </p:nvSpPr>
            <p:spPr>
              <a:xfrm>
                <a:off x="4467725"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38"/>
              <p:cNvSpPr/>
              <p:nvPr/>
            </p:nvSpPr>
            <p:spPr>
              <a:xfrm>
                <a:off x="4634550"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38"/>
              <p:cNvSpPr/>
              <p:nvPr/>
            </p:nvSpPr>
            <p:spPr>
              <a:xfrm>
                <a:off x="4551150" y="4173563"/>
                <a:ext cx="41725" cy="40775"/>
              </a:xfrm>
              <a:custGeom>
                <a:avLst/>
                <a:gdLst/>
                <a:ahLst/>
                <a:cxnLst/>
                <a:rect l="l" t="t" r="r" b="b"/>
                <a:pathLst>
                  <a:path w="1669" h="1631" extrusionOk="0">
                    <a:moveTo>
                      <a:pt x="0" y="0"/>
                    </a:moveTo>
                    <a:lnTo>
                      <a:pt x="0" y="1630"/>
                    </a:lnTo>
                    <a:lnTo>
                      <a:pt x="1668" y="1630"/>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38"/>
              <p:cNvSpPr/>
              <p:nvPr/>
            </p:nvSpPr>
            <p:spPr>
              <a:xfrm>
                <a:off x="442697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38"/>
              <p:cNvSpPr/>
              <p:nvPr/>
            </p:nvSpPr>
            <p:spPr>
              <a:xfrm>
                <a:off x="45094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38"/>
              <p:cNvSpPr/>
              <p:nvPr/>
            </p:nvSpPr>
            <p:spPr>
              <a:xfrm>
                <a:off x="446773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38"/>
              <p:cNvSpPr/>
              <p:nvPr/>
            </p:nvSpPr>
            <p:spPr>
              <a:xfrm>
                <a:off x="455162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38"/>
              <p:cNvSpPr/>
              <p:nvPr/>
            </p:nvSpPr>
            <p:spPr>
              <a:xfrm>
                <a:off x="463410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38"/>
              <p:cNvSpPr/>
              <p:nvPr/>
            </p:nvSpPr>
            <p:spPr>
              <a:xfrm>
                <a:off x="459238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38"/>
              <p:cNvSpPr/>
              <p:nvPr/>
            </p:nvSpPr>
            <p:spPr>
              <a:xfrm>
                <a:off x="46753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38"/>
              <p:cNvSpPr/>
              <p:nvPr/>
            </p:nvSpPr>
            <p:spPr>
              <a:xfrm>
                <a:off x="471797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38"/>
              <p:cNvSpPr/>
              <p:nvPr/>
            </p:nvSpPr>
            <p:spPr>
              <a:xfrm>
                <a:off x="438622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38"/>
              <p:cNvSpPr/>
              <p:nvPr/>
            </p:nvSpPr>
            <p:spPr>
              <a:xfrm>
                <a:off x="438622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38"/>
              <p:cNvSpPr/>
              <p:nvPr/>
            </p:nvSpPr>
            <p:spPr>
              <a:xfrm>
                <a:off x="450945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38"/>
              <p:cNvSpPr/>
              <p:nvPr/>
            </p:nvSpPr>
            <p:spPr>
              <a:xfrm>
                <a:off x="446773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38"/>
              <p:cNvSpPr/>
              <p:nvPr/>
            </p:nvSpPr>
            <p:spPr>
              <a:xfrm>
                <a:off x="4551625"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38"/>
              <p:cNvSpPr/>
              <p:nvPr/>
            </p:nvSpPr>
            <p:spPr>
              <a:xfrm>
                <a:off x="463410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38"/>
              <p:cNvSpPr/>
              <p:nvPr/>
            </p:nvSpPr>
            <p:spPr>
              <a:xfrm>
                <a:off x="459238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38"/>
              <p:cNvSpPr/>
              <p:nvPr/>
            </p:nvSpPr>
            <p:spPr>
              <a:xfrm>
                <a:off x="4509450"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38"/>
              <p:cNvSpPr/>
              <p:nvPr/>
            </p:nvSpPr>
            <p:spPr>
              <a:xfrm>
                <a:off x="4551625"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38"/>
              <p:cNvSpPr/>
              <p:nvPr/>
            </p:nvSpPr>
            <p:spPr>
              <a:xfrm>
                <a:off x="4592388"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38"/>
            <p:cNvGrpSpPr/>
            <p:nvPr/>
          </p:nvGrpSpPr>
          <p:grpSpPr>
            <a:xfrm>
              <a:off x="4826225" y="4442088"/>
              <a:ext cx="372525" cy="322800"/>
              <a:chOff x="4826225" y="4090138"/>
              <a:chExt cx="372525" cy="322800"/>
            </a:xfrm>
          </p:grpSpPr>
          <p:sp>
            <p:nvSpPr>
              <p:cNvPr id="5401" name="Google Shape;5401;p38"/>
              <p:cNvSpPr/>
              <p:nvPr/>
            </p:nvSpPr>
            <p:spPr>
              <a:xfrm>
                <a:off x="515797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38"/>
              <p:cNvSpPr/>
              <p:nvPr/>
            </p:nvSpPr>
            <p:spPr>
              <a:xfrm>
                <a:off x="4991150" y="4371213"/>
                <a:ext cx="41725" cy="41725"/>
              </a:xfrm>
              <a:custGeom>
                <a:avLst/>
                <a:gdLst/>
                <a:ahLst/>
                <a:cxnLst/>
                <a:rect l="l" t="t" r="r" b="b"/>
                <a:pathLst>
                  <a:path w="1669" h="1669" extrusionOk="0">
                    <a:moveTo>
                      <a:pt x="0" y="0"/>
                    </a:moveTo>
                    <a:lnTo>
                      <a:pt x="0" y="1668"/>
                    </a:lnTo>
                    <a:lnTo>
                      <a:pt x="1668" y="1668"/>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38"/>
              <p:cNvSpPr/>
              <p:nvPr/>
            </p:nvSpPr>
            <p:spPr>
              <a:xfrm>
                <a:off x="4866975"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38"/>
              <p:cNvSpPr/>
              <p:nvPr/>
            </p:nvSpPr>
            <p:spPr>
              <a:xfrm>
                <a:off x="5032850"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38"/>
              <p:cNvSpPr/>
              <p:nvPr/>
            </p:nvSpPr>
            <p:spPr>
              <a:xfrm>
                <a:off x="5074550"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38"/>
              <p:cNvSpPr/>
              <p:nvPr/>
            </p:nvSpPr>
            <p:spPr>
              <a:xfrm>
                <a:off x="4907725"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38"/>
              <p:cNvSpPr/>
              <p:nvPr/>
            </p:nvSpPr>
            <p:spPr>
              <a:xfrm>
                <a:off x="4991150" y="4173563"/>
                <a:ext cx="41725" cy="40775"/>
              </a:xfrm>
              <a:custGeom>
                <a:avLst/>
                <a:gdLst/>
                <a:ahLst/>
                <a:cxnLst/>
                <a:rect l="l" t="t" r="r" b="b"/>
                <a:pathLst>
                  <a:path w="1669" h="1631" extrusionOk="0">
                    <a:moveTo>
                      <a:pt x="0" y="0"/>
                    </a:moveTo>
                    <a:lnTo>
                      <a:pt x="0" y="1630"/>
                    </a:lnTo>
                    <a:lnTo>
                      <a:pt x="1668" y="1630"/>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38"/>
              <p:cNvSpPr/>
              <p:nvPr/>
            </p:nvSpPr>
            <p:spPr>
              <a:xfrm>
                <a:off x="486697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38"/>
              <p:cNvSpPr/>
              <p:nvPr/>
            </p:nvSpPr>
            <p:spPr>
              <a:xfrm>
                <a:off x="51153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38"/>
              <p:cNvSpPr/>
              <p:nvPr/>
            </p:nvSpPr>
            <p:spPr>
              <a:xfrm>
                <a:off x="515797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38"/>
              <p:cNvSpPr/>
              <p:nvPr/>
            </p:nvSpPr>
            <p:spPr>
              <a:xfrm>
                <a:off x="482622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38"/>
              <p:cNvSpPr/>
              <p:nvPr/>
            </p:nvSpPr>
            <p:spPr>
              <a:xfrm>
                <a:off x="482622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38"/>
              <p:cNvSpPr/>
              <p:nvPr/>
            </p:nvSpPr>
            <p:spPr>
              <a:xfrm>
                <a:off x="490773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38"/>
              <p:cNvSpPr/>
              <p:nvPr/>
            </p:nvSpPr>
            <p:spPr>
              <a:xfrm>
                <a:off x="507410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38"/>
              <p:cNvSpPr/>
              <p:nvPr/>
            </p:nvSpPr>
            <p:spPr>
              <a:xfrm>
                <a:off x="4949450"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38"/>
              <p:cNvSpPr/>
              <p:nvPr/>
            </p:nvSpPr>
            <p:spPr>
              <a:xfrm>
                <a:off x="5032388"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38"/>
              <p:cNvSpPr/>
              <p:nvPr/>
            </p:nvSpPr>
            <p:spPr>
              <a:xfrm>
                <a:off x="5074550"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38"/>
              <p:cNvSpPr/>
              <p:nvPr/>
            </p:nvSpPr>
            <p:spPr>
              <a:xfrm>
                <a:off x="4907725"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38"/>
            <p:cNvGrpSpPr/>
            <p:nvPr/>
          </p:nvGrpSpPr>
          <p:grpSpPr>
            <a:xfrm>
              <a:off x="3946225" y="4442088"/>
              <a:ext cx="372525" cy="322800"/>
              <a:chOff x="3946225" y="4090138"/>
              <a:chExt cx="372525" cy="322800"/>
            </a:xfrm>
          </p:grpSpPr>
          <p:sp>
            <p:nvSpPr>
              <p:cNvPr id="5420" name="Google Shape;5420;p38"/>
              <p:cNvSpPr/>
              <p:nvPr/>
            </p:nvSpPr>
            <p:spPr>
              <a:xfrm>
                <a:off x="427797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38"/>
              <p:cNvSpPr/>
              <p:nvPr/>
            </p:nvSpPr>
            <p:spPr>
              <a:xfrm>
                <a:off x="4111150" y="4371213"/>
                <a:ext cx="41725" cy="41725"/>
              </a:xfrm>
              <a:custGeom>
                <a:avLst/>
                <a:gdLst/>
                <a:ahLst/>
                <a:cxnLst/>
                <a:rect l="l" t="t" r="r" b="b"/>
                <a:pathLst>
                  <a:path w="1669" h="1669" extrusionOk="0">
                    <a:moveTo>
                      <a:pt x="0" y="0"/>
                    </a:moveTo>
                    <a:lnTo>
                      <a:pt x="0" y="1668"/>
                    </a:lnTo>
                    <a:lnTo>
                      <a:pt x="1668" y="1668"/>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38"/>
              <p:cNvSpPr/>
              <p:nvPr/>
            </p:nvSpPr>
            <p:spPr>
              <a:xfrm>
                <a:off x="3986975"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38"/>
              <p:cNvSpPr/>
              <p:nvPr/>
            </p:nvSpPr>
            <p:spPr>
              <a:xfrm>
                <a:off x="4152850"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38"/>
              <p:cNvSpPr/>
              <p:nvPr/>
            </p:nvSpPr>
            <p:spPr>
              <a:xfrm>
                <a:off x="4194550"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38"/>
              <p:cNvSpPr/>
              <p:nvPr/>
            </p:nvSpPr>
            <p:spPr>
              <a:xfrm>
                <a:off x="4027725"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38"/>
              <p:cNvSpPr/>
              <p:nvPr/>
            </p:nvSpPr>
            <p:spPr>
              <a:xfrm>
                <a:off x="4027725"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38"/>
              <p:cNvSpPr/>
              <p:nvPr/>
            </p:nvSpPr>
            <p:spPr>
              <a:xfrm>
                <a:off x="4194550"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38"/>
              <p:cNvSpPr/>
              <p:nvPr/>
            </p:nvSpPr>
            <p:spPr>
              <a:xfrm>
                <a:off x="4111150" y="4173563"/>
                <a:ext cx="41725" cy="40775"/>
              </a:xfrm>
              <a:custGeom>
                <a:avLst/>
                <a:gdLst/>
                <a:ahLst/>
                <a:cxnLst/>
                <a:rect l="l" t="t" r="r" b="b"/>
                <a:pathLst>
                  <a:path w="1669" h="1631" extrusionOk="0">
                    <a:moveTo>
                      <a:pt x="0" y="0"/>
                    </a:moveTo>
                    <a:lnTo>
                      <a:pt x="0" y="1630"/>
                    </a:lnTo>
                    <a:lnTo>
                      <a:pt x="1668" y="1630"/>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38"/>
              <p:cNvSpPr/>
              <p:nvPr/>
            </p:nvSpPr>
            <p:spPr>
              <a:xfrm>
                <a:off x="398697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38"/>
              <p:cNvSpPr/>
              <p:nvPr/>
            </p:nvSpPr>
            <p:spPr>
              <a:xfrm>
                <a:off x="40694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38"/>
              <p:cNvSpPr/>
              <p:nvPr/>
            </p:nvSpPr>
            <p:spPr>
              <a:xfrm>
                <a:off x="402773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38"/>
              <p:cNvSpPr/>
              <p:nvPr/>
            </p:nvSpPr>
            <p:spPr>
              <a:xfrm>
                <a:off x="411162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38"/>
              <p:cNvSpPr/>
              <p:nvPr/>
            </p:nvSpPr>
            <p:spPr>
              <a:xfrm>
                <a:off x="419410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38"/>
              <p:cNvSpPr/>
              <p:nvPr/>
            </p:nvSpPr>
            <p:spPr>
              <a:xfrm>
                <a:off x="415238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38"/>
              <p:cNvSpPr/>
              <p:nvPr/>
            </p:nvSpPr>
            <p:spPr>
              <a:xfrm>
                <a:off x="42353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38"/>
              <p:cNvSpPr/>
              <p:nvPr/>
            </p:nvSpPr>
            <p:spPr>
              <a:xfrm>
                <a:off x="427797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38"/>
              <p:cNvSpPr/>
              <p:nvPr/>
            </p:nvSpPr>
            <p:spPr>
              <a:xfrm>
                <a:off x="394622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38"/>
              <p:cNvSpPr/>
              <p:nvPr/>
            </p:nvSpPr>
            <p:spPr>
              <a:xfrm>
                <a:off x="394622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38"/>
              <p:cNvSpPr/>
              <p:nvPr/>
            </p:nvSpPr>
            <p:spPr>
              <a:xfrm>
                <a:off x="406945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38"/>
              <p:cNvSpPr/>
              <p:nvPr/>
            </p:nvSpPr>
            <p:spPr>
              <a:xfrm>
                <a:off x="402773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38"/>
              <p:cNvSpPr/>
              <p:nvPr/>
            </p:nvSpPr>
            <p:spPr>
              <a:xfrm>
                <a:off x="4111625"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38"/>
              <p:cNvSpPr/>
              <p:nvPr/>
            </p:nvSpPr>
            <p:spPr>
              <a:xfrm>
                <a:off x="419410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38"/>
              <p:cNvSpPr/>
              <p:nvPr/>
            </p:nvSpPr>
            <p:spPr>
              <a:xfrm>
                <a:off x="415238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38"/>
              <p:cNvSpPr/>
              <p:nvPr/>
            </p:nvSpPr>
            <p:spPr>
              <a:xfrm>
                <a:off x="4069450"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38"/>
              <p:cNvSpPr/>
              <p:nvPr/>
            </p:nvSpPr>
            <p:spPr>
              <a:xfrm>
                <a:off x="4111625"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38"/>
              <p:cNvSpPr/>
              <p:nvPr/>
            </p:nvSpPr>
            <p:spPr>
              <a:xfrm>
                <a:off x="4152388"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38"/>
              <p:cNvSpPr/>
              <p:nvPr/>
            </p:nvSpPr>
            <p:spPr>
              <a:xfrm>
                <a:off x="3986975"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38"/>
              <p:cNvSpPr/>
              <p:nvPr/>
            </p:nvSpPr>
            <p:spPr>
              <a:xfrm>
                <a:off x="4069450"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38"/>
              <p:cNvSpPr/>
              <p:nvPr/>
            </p:nvSpPr>
            <p:spPr>
              <a:xfrm>
                <a:off x="4027738"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38"/>
              <p:cNvSpPr/>
              <p:nvPr/>
            </p:nvSpPr>
            <p:spPr>
              <a:xfrm>
                <a:off x="4111625"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38"/>
              <p:cNvSpPr/>
              <p:nvPr/>
            </p:nvSpPr>
            <p:spPr>
              <a:xfrm>
                <a:off x="4194100"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38"/>
              <p:cNvSpPr/>
              <p:nvPr/>
            </p:nvSpPr>
            <p:spPr>
              <a:xfrm>
                <a:off x="4152388"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38"/>
              <p:cNvSpPr/>
              <p:nvPr/>
            </p:nvSpPr>
            <p:spPr>
              <a:xfrm>
                <a:off x="4235350"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38"/>
              <p:cNvSpPr/>
              <p:nvPr/>
            </p:nvSpPr>
            <p:spPr>
              <a:xfrm>
                <a:off x="3986975"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38"/>
              <p:cNvSpPr/>
              <p:nvPr/>
            </p:nvSpPr>
            <p:spPr>
              <a:xfrm>
                <a:off x="4069450"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38"/>
              <p:cNvSpPr/>
              <p:nvPr/>
            </p:nvSpPr>
            <p:spPr>
              <a:xfrm>
                <a:off x="4027738"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38"/>
              <p:cNvSpPr/>
              <p:nvPr/>
            </p:nvSpPr>
            <p:spPr>
              <a:xfrm>
                <a:off x="4111625"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38"/>
              <p:cNvSpPr/>
              <p:nvPr/>
            </p:nvSpPr>
            <p:spPr>
              <a:xfrm>
                <a:off x="4194100"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38"/>
              <p:cNvSpPr/>
              <p:nvPr/>
            </p:nvSpPr>
            <p:spPr>
              <a:xfrm>
                <a:off x="4152388"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38"/>
              <p:cNvSpPr/>
              <p:nvPr/>
            </p:nvSpPr>
            <p:spPr>
              <a:xfrm>
                <a:off x="4235350"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38"/>
              <p:cNvSpPr/>
              <p:nvPr/>
            </p:nvSpPr>
            <p:spPr>
              <a:xfrm>
                <a:off x="4027738" y="413181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38"/>
              <p:cNvSpPr/>
              <p:nvPr/>
            </p:nvSpPr>
            <p:spPr>
              <a:xfrm>
                <a:off x="4194100" y="413181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3" name="Google Shape;5463;p38"/>
          <p:cNvGrpSpPr/>
          <p:nvPr/>
        </p:nvGrpSpPr>
        <p:grpSpPr>
          <a:xfrm>
            <a:off x="3890240" y="3101024"/>
            <a:ext cx="365478" cy="365459"/>
            <a:chOff x="3890240" y="3101024"/>
            <a:chExt cx="365478" cy="365459"/>
          </a:xfrm>
        </p:grpSpPr>
        <p:grpSp>
          <p:nvGrpSpPr>
            <p:cNvPr id="5464" name="Google Shape;5464;p38"/>
            <p:cNvGrpSpPr/>
            <p:nvPr/>
          </p:nvGrpSpPr>
          <p:grpSpPr>
            <a:xfrm>
              <a:off x="3890240" y="3101024"/>
              <a:ext cx="365478" cy="365459"/>
              <a:chOff x="266768" y="1721375"/>
              <a:chExt cx="397907" cy="397887"/>
            </a:xfrm>
          </p:grpSpPr>
          <p:sp>
            <p:nvSpPr>
              <p:cNvPr id="5465" name="Google Shape;5465;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38"/>
            <p:cNvGrpSpPr/>
            <p:nvPr/>
          </p:nvGrpSpPr>
          <p:grpSpPr>
            <a:xfrm>
              <a:off x="3890240" y="3101024"/>
              <a:ext cx="365478" cy="365459"/>
              <a:chOff x="266768" y="1721375"/>
              <a:chExt cx="397907" cy="397887"/>
            </a:xfrm>
          </p:grpSpPr>
          <p:sp>
            <p:nvSpPr>
              <p:cNvPr id="5468" name="Google Shape;5468;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adFill>
                <a:gsLst>
                  <a:gs pos="0">
                    <a:schemeClr val="dk2"/>
                  </a:gs>
                  <a:gs pos="25000">
                    <a:schemeClr val="accent2"/>
                  </a:gs>
                  <a:gs pos="41000">
                    <a:schemeClr val="accent1"/>
                  </a:gs>
                  <a:gs pos="66000">
                    <a:srgbClr val="FF3B00"/>
                  </a:gs>
                  <a:gs pos="67000">
                    <a:schemeClr val="accent2"/>
                  </a:gs>
                  <a:gs pos="7400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adFill>
                <a:gsLst>
                  <a:gs pos="0">
                    <a:schemeClr val="dk2"/>
                  </a:gs>
                  <a:gs pos="25000">
                    <a:schemeClr val="accent2"/>
                  </a:gs>
                  <a:gs pos="41000">
                    <a:schemeClr val="accent1"/>
                  </a:gs>
                  <a:gs pos="66000">
                    <a:srgbClr val="FF3B00"/>
                  </a:gs>
                  <a:gs pos="67000">
                    <a:schemeClr val="accent2"/>
                  </a:gs>
                  <a:gs pos="7400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0" name="Google Shape;5470;p38"/>
          <p:cNvGrpSpPr/>
          <p:nvPr/>
        </p:nvGrpSpPr>
        <p:grpSpPr>
          <a:xfrm>
            <a:off x="4888301" y="3100800"/>
            <a:ext cx="365459" cy="365459"/>
            <a:chOff x="4888301" y="3100800"/>
            <a:chExt cx="365459" cy="365459"/>
          </a:xfrm>
        </p:grpSpPr>
        <p:grpSp>
          <p:nvGrpSpPr>
            <p:cNvPr id="5471" name="Google Shape;5471;p38"/>
            <p:cNvGrpSpPr/>
            <p:nvPr/>
          </p:nvGrpSpPr>
          <p:grpSpPr>
            <a:xfrm>
              <a:off x="4888301" y="3100800"/>
              <a:ext cx="365459" cy="365459"/>
              <a:chOff x="1379798" y="1723250"/>
              <a:chExt cx="397887" cy="397887"/>
            </a:xfrm>
          </p:grpSpPr>
          <p:sp>
            <p:nvSpPr>
              <p:cNvPr id="5472" name="Google Shape;5472;p3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3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3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3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38"/>
            <p:cNvGrpSpPr/>
            <p:nvPr/>
          </p:nvGrpSpPr>
          <p:grpSpPr>
            <a:xfrm>
              <a:off x="4888301" y="3100800"/>
              <a:ext cx="365459" cy="365459"/>
              <a:chOff x="1379798" y="1723250"/>
              <a:chExt cx="397887" cy="397887"/>
            </a:xfrm>
          </p:grpSpPr>
          <p:sp>
            <p:nvSpPr>
              <p:cNvPr id="5477" name="Google Shape;5477;p3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adFill>
                <a:gsLst>
                  <a:gs pos="0">
                    <a:schemeClr val="dk2"/>
                  </a:gs>
                  <a:gs pos="25000">
                    <a:schemeClr val="accent2"/>
                  </a:gs>
                  <a:gs pos="41000">
                    <a:schemeClr val="accent1"/>
                  </a:gs>
                  <a:gs pos="66000">
                    <a:srgbClr val="FF3B00"/>
                  </a:gs>
                  <a:gs pos="67000">
                    <a:schemeClr val="accent2"/>
                  </a:gs>
                  <a:gs pos="7400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3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adFill>
                <a:gsLst>
                  <a:gs pos="0">
                    <a:schemeClr val="dk2"/>
                  </a:gs>
                  <a:gs pos="25000">
                    <a:schemeClr val="accent2"/>
                  </a:gs>
                  <a:gs pos="41000">
                    <a:schemeClr val="accent1"/>
                  </a:gs>
                  <a:gs pos="66000">
                    <a:srgbClr val="FF3B00"/>
                  </a:gs>
                  <a:gs pos="67000">
                    <a:schemeClr val="accent2"/>
                  </a:gs>
                  <a:gs pos="7400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3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adFill>
                <a:gsLst>
                  <a:gs pos="0">
                    <a:schemeClr val="dk2"/>
                  </a:gs>
                  <a:gs pos="25000">
                    <a:schemeClr val="accent2"/>
                  </a:gs>
                  <a:gs pos="41000">
                    <a:schemeClr val="accent1"/>
                  </a:gs>
                  <a:gs pos="66000">
                    <a:srgbClr val="FF3B00"/>
                  </a:gs>
                  <a:gs pos="67000">
                    <a:schemeClr val="accent2"/>
                  </a:gs>
                  <a:gs pos="7400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3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gradFill>
                <a:gsLst>
                  <a:gs pos="0">
                    <a:schemeClr val="dk2"/>
                  </a:gs>
                  <a:gs pos="25000">
                    <a:schemeClr val="accent2"/>
                  </a:gs>
                  <a:gs pos="41000">
                    <a:schemeClr val="accent1"/>
                  </a:gs>
                  <a:gs pos="66000">
                    <a:srgbClr val="FF3B00"/>
                  </a:gs>
                  <a:gs pos="67000">
                    <a:schemeClr val="accent2"/>
                  </a:gs>
                  <a:gs pos="7400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1" name="Google Shape;5481;p38"/>
          <p:cNvGrpSpPr/>
          <p:nvPr/>
        </p:nvGrpSpPr>
        <p:grpSpPr>
          <a:xfrm>
            <a:off x="4389290" y="3100800"/>
            <a:ext cx="365440" cy="365459"/>
            <a:chOff x="4389290" y="3100800"/>
            <a:chExt cx="365440" cy="365459"/>
          </a:xfrm>
        </p:grpSpPr>
        <p:grpSp>
          <p:nvGrpSpPr>
            <p:cNvPr id="5482" name="Google Shape;5482;p38"/>
            <p:cNvGrpSpPr/>
            <p:nvPr/>
          </p:nvGrpSpPr>
          <p:grpSpPr>
            <a:xfrm>
              <a:off x="4389290" y="3100800"/>
              <a:ext cx="365440" cy="365459"/>
              <a:chOff x="864491" y="1723250"/>
              <a:chExt cx="397866" cy="397887"/>
            </a:xfrm>
          </p:grpSpPr>
          <p:sp>
            <p:nvSpPr>
              <p:cNvPr id="5483" name="Google Shape;5483;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38"/>
            <p:cNvGrpSpPr/>
            <p:nvPr/>
          </p:nvGrpSpPr>
          <p:grpSpPr>
            <a:xfrm>
              <a:off x="4389290" y="3100800"/>
              <a:ext cx="365440" cy="365459"/>
              <a:chOff x="864491" y="1723250"/>
              <a:chExt cx="397866" cy="397887"/>
            </a:xfrm>
          </p:grpSpPr>
          <p:sp>
            <p:nvSpPr>
              <p:cNvPr id="5487" name="Google Shape;548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adFill>
                <a:gsLst>
                  <a:gs pos="0">
                    <a:schemeClr val="dk2"/>
                  </a:gs>
                  <a:gs pos="25000">
                    <a:schemeClr val="accent2"/>
                  </a:gs>
                  <a:gs pos="41000">
                    <a:schemeClr val="accent1"/>
                  </a:gs>
                  <a:gs pos="66000">
                    <a:srgbClr val="FF3B00"/>
                  </a:gs>
                  <a:gs pos="67000">
                    <a:schemeClr val="accent2"/>
                  </a:gs>
                  <a:gs pos="7400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adFill>
                <a:gsLst>
                  <a:gs pos="0">
                    <a:schemeClr val="dk2"/>
                  </a:gs>
                  <a:gs pos="25000">
                    <a:schemeClr val="accent2"/>
                  </a:gs>
                  <a:gs pos="41000">
                    <a:schemeClr val="accent1"/>
                  </a:gs>
                  <a:gs pos="66000">
                    <a:srgbClr val="FF3B00"/>
                  </a:gs>
                  <a:gs pos="67000">
                    <a:schemeClr val="accent2"/>
                  </a:gs>
                  <a:gs pos="7400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adFill>
                <a:gsLst>
                  <a:gs pos="0">
                    <a:schemeClr val="dk2"/>
                  </a:gs>
                  <a:gs pos="25000">
                    <a:schemeClr val="accent2"/>
                  </a:gs>
                  <a:gs pos="41000">
                    <a:schemeClr val="accent1"/>
                  </a:gs>
                  <a:gs pos="66000">
                    <a:srgbClr val="FF3B00"/>
                  </a:gs>
                  <a:gs pos="67000">
                    <a:schemeClr val="accent2"/>
                  </a:gs>
                  <a:gs pos="7400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70"/>
        <p:cNvGrpSpPr/>
        <p:nvPr/>
      </p:nvGrpSpPr>
      <p:grpSpPr>
        <a:xfrm>
          <a:off x="0" y="0"/>
          <a:ext cx="0" cy="0"/>
          <a:chOff x="0" y="0"/>
          <a:chExt cx="0" cy="0"/>
        </a:xfrm>
      </p:grpSpPr>
      <p:sp>
        <p:nvSpPr>
          <p:cNvPr id="1571" name="Google Shape;1571;p28"/>
          <p:cNvSpPr txBox="1">
            <a:spLocks noGrp="1"/>
          </p:cNvSpPr>
          <p:nvPr>
            <p:ph type="title"/>
          </p:nvPr>
        </p:nvSpPr>
        <p:spPr>
          <a:xfrm>
            <a:off x="1492749" y="2506340"/>
            <a:ext cx="7266000" cy="161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t>
            </a:r>
            <a:endParaRPr dirty="0"/>
          </a:p>
        </p:txBody>
      </p:sp>
      <p:sp>
        <p:nvSpPr>
          <p:cNvPr id="1573" name="Google Shape;1573;p28"/>
          <p:cNvSpPr/>
          <p:nvPr/>
        </p:nvSpPr>
        <p:spPr>
          <a:xfrm>
            <a:off x="938533" y="1407801"/>
            <a:ext cx="6149598" cy="1132799"/>
          </a:xfrm>
          <a:prstGeom prst="rect">
            <a:avLst/>
          </a:prstGeom>
        </p:spPr>
        <p:txBody>
          <a:bodyPr>
            <a:prstTxWarp prst="textPlain">
              <a:avLst/>
            </a:prstTxWarp>
          </a:bodyPr>
          <a:lstStyle/>
          <a:p>
            <a:pPr lvl="0" algn="ctr"/>
            <a:r>
              <a:rPr lang="fr-FR" b="0" i="1" dirty="0" err="1">
                <a:ln w="38100" cap="flat" cmpd="sng">
                  <a:solidFill>
                    <a:schemeClr val="accent3"/>
                  </a:solidFill>
                  <a:prstDash val="solid"/>
                  <a:round/>
                  <a:headEnd type="none" w="sm" len="sm"/>
                  <a:tailEnd type="none" w="sm" len="sm"/>
                </a:ln>
                <a:gradFill>
                  <a:gsLst>
                    <a:gs pos="0">
                      <a:schemeClr val="dk2"/>
                    </a:gs>
                    <a:gs pos="25000">
                      <a:schemeClr val="accent2"/>
                    </a:gs>
                    <a:gs pos="41000">
                      <a:schemeClr val="accent1"/>
                    </a:gs>
                    <a:gs pos="66000">
                      <a:srgbClr val="FF3B00"/>
                    </a:gs>
                    <a:gs pos="67000">
                      <a:schemeClr val="accent2"/>
                    </a:gs>
                    <a:gs pos="74000">
                      <a:schemeClr val="dk2"/>
                    </a:gs>
                    <a:gs pos="100000">
                      <a:schemeClr val="lt1"/>
                    </a:gs>
                  </a:gsLst>
                  <a:lin ang="5400700" scaled="0"/>
                </a:gradFill>
                <a:latin typeface="Press Start 2P"/>
              </a:rPr>
              <a:t>Let’s</a:t>
            </a:r>
            <a:endParaRPr b="0" i="1" dirty="0">
              <a:ln w="38100" cap="flat" cmpd="sng">
                <a:solidFill>
                  <a:schemeClr val="accent3"/>
                </a:solidFill>
                <a:prstDash val="solid"/>
                <a:round/>
                <a:headEnd type="none" w="sm" len="sm"/>
                <a:tailEnd type="none" w="sm" len="sm"/>
              </a:ln>
              <a:gradFill>
                <a:gsLst>
                  <a:gs pos="0">
                    <a:schemeClr val="dk2"/>
                  </a:gs>
                  <a:gs pos="25000">
                    <a:schemeClr val="accent2"/>
                  </a:gs>
                  <a:gs pos="41000">
                    <a:schemeClr val="accent1"/>
                  </a:gs>
                  <a:gs pos="66000">
                    <a:srgbClr val="FF3B00"/>
                  </a:gs>
                  <a:gs pos="67000">
                    <a:schemeClr val="accent2"/>
                  </a:gs>
                  <a:gs pos="74000">
                    <a:schemeClr val="dk2"/>
                  </a:gs>
                  <a:gs pos="100000">
                    <a:schemeClr val="lt1"/>
                  </a:gs>
                </a:gsLst>
                <a:lin ang="5400700" scaled="0"/>
              </a:gradFill>
              <a:latin typeface="Press Start 2P"/>
            </a:endParaRPr>
          </a:p>
        </p:txBody>
      </p:sp>
      <p:sp>
        <p:nvSpPr>
          <p:cNvPr id="1574" name="Google Shape;1574;p28"/>
          <p:cNvSpPr/>
          <p:nvPr/>
        </p:nvSpPr>
        <p:spPr>
          <a:xfrm rot="5395110">
            <a:off x="1001357" y="3284742"/>
            <a:ext cx="210900" cy="1161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8"/>
          <p:cNvSpPr txBox="1">
            <a:spLocks noGrp="1"/>
          </p:cNvSpPr>
          <p:nvPr>
            <p:ph type="subTitle" idx="2"/>
          </p:nvPr>
        </p:nvSpPr>
        <p:spPr>
          <a:xfrm>
            <a:off x="1009765" y="4603501"/>
            <a:ext cx="1563000" cy="2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BY SLIDESGO</a:t>
            </a:r>
            <a:endParaRPr/>
          </a:p>
        </p:txBody>
      </p:sp>
      <p:sp>
        <p:nvSpPr>
          <p:cNvPr id="1576" name="Google Shape;1576;p28"/>
          <p:cNvSpPr txBox="1">
            <a:spLocks noGrp="1"/>
          </p:cNvSpPr>
          <p:nvPr>
            <p:ph type="subTitle" idx="3"/>
          </p:nvPr>
        </p:nvSpPr>
        <p:spPr>
          <a:xfrm>
            <a:off x="7438624" y="4603501"/>
            <a:ext cx="988800" cy="21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CREDITS</a:t>
            </a:r>
            <a:endParaRPr/>
          </a:p>
        </p:txBody>
      </p:sp>
      <p:sp>
        <p:nvSpPr>
          <p:cNvPr id="1577" name="Google Shape;1577;p28"/>
          <p:cNvSpPr txBox="1">
            <a:spLocks noGrp="1"/>
          </p:cNvSpPr>
          <p:nvPr>
            <p:ph type="subTitle" idx="4"/>
          </p:nvPr>
        </p:nvSpPr>
        <p:spPr>
          <a:xfrm>
            <a:off x="718440" y="329088"/>
            <a:ext cx="1383300" cy="2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 UP </a:t>
            </a:r>
            <a:r>
              <a:rPr lang="en">
                <a:solidFill>
                  <a:schemeClr val="dk2"/>
                </a:solidFill>
              </a:rPr>
              <a:t>25000</a:t>
            </a:r>
            <a:endParaRPr>
              <a:solidFill>
                <a:schemeClr val="dk2"/>
              </a:solidFill>
            </a:endParaRPr>
          </a:p>
        </p:txBody>
      </p:sp>
      <p:sp>
        <p:nvSpPr>
          <p:cNvPr id="1578" name="Google Shape;1578;p28"/>
          <p:cNvSpPr txBox="1">
            <a:spLocks noGrp="1"/>
          </p:cNvSpPr>
          <p:nvPr>
            <p:ph type="subTitle" idx="5"/>
          </p:nvPr>
        </p:nvSpPr>
        <p:spPr>
          <a:xfrm>
            <a:off x="6979624" y="329088"/>
            <a:ext cx="1447800" cy="21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 UP </a:t>
            </a:r>
            <a:r>
              <a:rPr lang="en">
                <a:solidFill>
                  <a:schemeClr val="dk2"/>
                </a:solidFill>
              </a:rPr>
              <a:t>003200</a:t>
            </a:r>
            <a:endParaRPr/>
          </a:p>
        </p:txBody>
      </p:sp>
      <p:sp>
        <p:nvSpPr>
          <p:cNvPr id="1579" name="Google Shape;1579;p28"/>
          <p:cNvSpPr/>
          <p:nvPr/>
        </p:nvSpPr>
        <p:spPr>
          <a:xfrm>
            <a:off x="1918450" y="630975"/>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8"/>
          <p:cNvSpPr/>
          <p:nvPr/>
        </p:nvSpPr>
        <p:spPr>
          <a:xfrm>
            <a:off x="5434600" y="4143550"/>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8"/>
          <p:cNvSpPr/>
          <p:nvPr/>
        </p:nvSpPr>
        <p:spPr>
          <a:xfrm>
            <a:off x="4383900" y="91330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8"/>
          <p:cNvSpPr/>
          <p:nvPr/>
        </p:nvSpPr>
        <p:spPr>
          <a:xfrm>
            <a:off x="1070050" y="1788150"/>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8"/>
          <p:cNvSpPr/>
          <p:nvPr/>
        </p:nvSpPr>
        <p:spPr>
          <a:xfrm>
            <a:off x="2738975" y="1077700"/>
            <a:ext cx="73500" cy="7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8"/>
          <p:cNvSpPr/>
          <p:nvPr/>
        </p:nvSpPr>
        <p:spPr>
          <a:xfrm>
            <a:off x="7008475" y="1077713"/>
            <a:ext cx="73500" cy="7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8"/>
          <p:cNvSpPr/>
          <p:nvPr/>
        </p:nvSpPr>
        <p:spPr>
          <a:xfrm>
            <a:off x="2155100" y="4030375"/>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6" name="Google Shape;1586;p28"/>
          <p:cNvGrpSpPr/>
          <p:nvPr/>
        </p:nvGrpSpPr>
        <p:grpSpPr>
          <a:xfrm>
            <a:off x="6788125" y="3978013"/>
            <a:ext cx="178225" cy="178225"/>
            <a:chOff x="6772475" y="3811500"/>
            <a:chExt cx="178225" cy="178225"/>
          </a:xfrm>
        </p:grpSpPr>
        <p:sp>
          <p:nvSpPr>
            <p:cNvPr id="1587" name="Google Shape;1587;p28"/>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8"/>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8"/>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8"/>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8"/>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2" name="Google Shape;1592;p28"/>
          <p:cNvGrpSpPr/>
          <p:nvPr/>
        </p:nvGrpSpPr>
        <p:grpSpPr>
          <a:xfrm>
            <a:off x="1449775" y="1025338"/>
            <a:ext cx="178225" cy="178225"/>
            <a:chOff x="6772475" y="3811500"/>
            <a:chExt cx="178225" cy="178225"/>
          </a:xfrm>
        </p:grpSpPr>
        <p:sp>
          <p:nvSpPr>
            <p:cNvPr id="1593" name="Google Shape;1593;p28"/>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8"/>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8"/>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8"/>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8"/>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28"/>
          <p:cNvGrpSpPr/>
          <p:nvPr/>
        </p:nvGrpSpPr>
        <p:grpSpPr>
          <a:xfrm>
            <a:off x="3215891" y="495678"/>
            <a:ext cx="600271" cy="491134"/>
            <a:chOff x="3215891" y="495678"/>
            <a:chExt cx="600271" cy="491134"/>
          </a:xfrm>
        </p:grpSpPr>
        <p:grpSp>
          <p:nvGrpSpPr>
            <p:cNvPr id="1599" name="Google Shape;1599;p28"/>
            <p:cNvGrpSpPr/>
            <p:nvPr/>
          </p:nvGrpSpPr>
          <p:grpSpPr>
            <a:xfrm>
              <a:off x="3215891" y="495678"/>
              <a:ext cx="600271" cy="491134"/>
              <a:chOff x="983041" y="3919553"/>
              <a:chExt cx="600271" cy="491134"/>
            </a:xfrm>
          </p:grpSpPr>
          <p:sp>
            <p:nvSpPr>
              <p:cNvPr id="1600" name="Google Shape;1600;p28"/>
              <p:cNvSpPr/>
              <p:nvPr/>
            </p:nvSpPr>
            <p:spPr>
              <a:xfrm>
                <a:off x="1528744" y="4356101"/>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8"/>
              <p:cNvSpPr/>
              <p:nvPr/>
            </p:nvSpPr>
            <p:spPr>
              <a:xfrm>
                <a:off x="1474157" y="4356101"/>
                <a:ext cx="54605" cy="54586"/>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8"/>
              <p:cNvSpPr/>
              <p:nvPr/>
            </p:nvSpPr>
            <p:spPr>
              <a:xfrm>
                <a:off x="1419589" y="4356101"/>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8"/>
              <p:cNvSpPr/>
              <p:nvPr/>
            </p:nvSpPr>
            <p:spPr>
              <a:xfrm>
                <a:off x="1365038" y="4356101"/>
                <a:ext cx="54568" cy="54586"/>
              </a:xfrm>
              <a:custGeom>
                <a:avLst/>
                <a:gdLst/>
                <a:ahLst/>
                <a:cxnLst/>
                <a:rect l="l" t="t" r="r" b="b"/>
                <a:pathLst>
                  <a:path w="3019"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8"/>
              <p:cNvSpPr/>
              <p:nvPr/>
            </p:nvSpPr>
            <p:spPr>
              <a:xfrm>
                <a:off x="1146746" y="4356101"/>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8"/>
              <p:cNvSpPr/>
              <p:nvPr/>
            </p:nvSpPr>
            <p:spPr>
              <a:xfrm>
                <a:off x="1092160" y="4356101"/>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8"/>
              <p:cNvSpPr/>
              <p:nvPr/>
            </p:nvSpPr>
            <p:spPr>
              <a:xfrm>
                <a:off x="1037610" y="4356101"/>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8"/>
              <p:cNvSpPr/>
              <p:nvPr/>
            </p:nvSpPr>
            <p:spPr>
              <a:xfrm>
                <a:off x="983041" y="4356101"/>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8"/>
              <p:cNvSpPr/>
              <p:nvPr/>
            </p:nvSpPr>
            <p:spPr>
              <a:xfrm>
                <a:off x="1419589" y="4301550"/>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8"/>
              <p:cNvSpPr/>
              <p:nvPr/>
            </p:nvSpPr>
            <p:spPr>
              <a:xfrm>
                <a:off x="1092160" y="4301550"/>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8"/>
              <p:cNvSpPr/>
              <p:nvPr/>
            </p:nvSpPr>
            <p:spPr>
              <a:xfrm>
                <a:off x="1528744" y="4246964"/>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8"/>
              <p:cNvSpPr/>
              <p:nvPr/>
            </p:nvSpPr>
            <p:spPr>
              <a:xfrm>
                <a:off x="1419589" y="4246964"/>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8"/>
              <p:cNvSpPr/>
              <p:nvPr/>
            </p:nvSpPr>
            <p:spPr>
              <a:xfrm>
                <a:off x="1365038" y="4246964"/>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8"/>
              <p:cNvSpPr/>
              <p:nvPr/>
            </p:nvSpPr>
            <p:spPr>
              <a:xfrm>
                <a:off x="1310452" y="4246964"/>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8"/>
              <p:cNvSpPr/>
              <p:nvPr/>
            </p:nvSpPr>
            <p:spPr>
              <a:xfrm>
                <a:off x="1255865" y="4246964"/>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8"/>
              <p:cNvSpPr/>
              <p:nvPr/>
            </p:nvSpPr>
            <p:spPr>
              <a:xfrm>
                <a:off x="1201333" y="4246964"/>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8"/>
              <p:cNvSpPr/>
              <p:nvPr/>
            </p:nvSpPr>
            <p:spPr>
              <a:xfrm>
                <a:off x="1146746"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8"/>
              <p:cNvSpPr/>
              <p:nvPr/>
            </p:nvSpPr>
            <p:spPr>
              <a:xfrm>
                <a:off x="1092160"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8"/>
              <p:cNvSpPr/>
              <p:nvPr/>
            </p:nvSpPr>
            <p:spPr>
              <a:xfrm>
                <a:off x="1528744" y="4192432"/>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8"/>
              <p:cNvSpPr/>
              <p:nvPr/>
            </p:nvSpPr>
            <p:spPr>
              <a:xfrm>
                <a:off x="1419589" y="4192432"/>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8"/>
              <p:cNvSpPr/>
              <p:nvPr/>
            </p:nvSpPr>
            <p:spPr>
              <a:xfrm>
                <a:off x="1365038" y="4192432"/>
                <a:ext cx="54568" cy="54550"/>
              </a:xfrm>
              <a:custGeom>
                <a:avLst/>
                <a:gdLst/>
                <a:ahLst/>
                <a:cxnLst/>
                <a:rect l="l" t="t" r="r" b="b"/>
                <a:pathLst>
                  <a:path w="3019"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8"/>
              <p:cNvSpPr/>
              <p:nvPr/>
            </p:nvSpPr>
            <p:spPr>
              <a:xfrm>
                <a:off x="1310452" y="4192432"/>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8"/>
              <p:cNvSpPr/>
              <p:nvPr/>
            </p:nvSpPr>
            <p:spPr>
              <a:xfrm>
                <a:off x="1201333" y="4192432"/>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8"/>
              <p:cNvSpPr/>
              <p:nvPr/>
            </p:nvSpPr>
            <p:spPr>
              <a:xfrm>
                <a:off x="1146746" y="4192432"/>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8"/>
              <p:cNvSpPr/>
              <p:nvPr/>
            </p:nvSpPr>
            <p:spPr>
              <a:xfrm>
                <a:off x="1092160" y="4192432"/>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8"/>
              <p:cNvSpPr/>
              <p:nvPr/>
            </p:nvSpPr>
            <p:spPr>
              <a:xfrm>
                <a:off x="1528744" y="413784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8"/>
              <p:cNvSpPr/>
              <p:nvPr/>
            </p:nvSpPr>
            <p:spPr>
              <a:xfrm>
                <a:off x="1474157" y="413784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8"/>
              <p:cNvSpPr/>
              <p:nvPr/>
            </p:nvSpPr>
            <p:spPr>
              <a:xfrm>
                <a:off x="1419589" y="4137845"/>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8"/>
              <p:cNvSpPr/>
              <p:nvPr/>
            </p:nvSpPr>
            <p:spPr>
              <a:xfrm>
                <a:off x="1365038" y="4137845"/>
                <a:ext cx="54568" cy="54605"/>
              </a:xfrm>
              <a:custGeom>
                <a:avLst/>
                <a:gdLst/>
                <a:ahLst/>
                <a:cxnLst/>
                <a:rect l="l" t="t" r="r" b="b"/>
                <a:pathLst>
                  <a:path w="3019"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8"/>
              <p:cNvSpPr/>
              <p:nvPr/>
            </p:nvSpPr>
            <p:spPr>
              <a:xfrm>
                <a:off x="1310452" y="413784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8"/>
              <p:cNvSpPr/>
              <p:nvPr/>
            </p:nvSpPr>
            <p:spPr>
              <a:xfrm>
                <a:off x="1255865" y="413784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8"/>
              <p:cNvSpPr/>
              <p:nvPr/>
            </p:nvSpPr>
            <p:spPr>
              <a:xfrm>
                <a:off x="1201333" y="4137845"/>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8"/>
              <p:cNvSpPr/>
              <p:nvPr/>
            </p:nvSpPr>
            <p:spPr>
              <a:xfrm>
                <a:off x="1146746" y="413784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8"/>
              <p:cNvSpPr/>
              <p:nvPr/>
            </p:nvSpPr>
            <p:spPr>
              <a:xfrm>
                <a:off x="1092160" y="413784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8"/>
              <p:cNvSpPr/>
              <p:nvPr/>
            </p:nvSpPr>
            <p:spPr>
              <a:xfrm>
                <a:off x="1037610" y="413784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8"/>
              <p:cNvSpPr/>
              <p:nvPr/>
            </p:nvSpPr>
            <p:spPr>
              <a:xfrm>
                <a:off x="1474157" y="4083259"/>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8"/>
              <p:cNvSpPr/>
              <p:nvPr/>
            </p:nvSpPr>
            <p:spPr>
              <a:xfrm>
                <a:off x="1419589" y="4083259"/>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8"/>
              <p:cNvSpPr/>
              <p:nvPr/>
            </p:nvSpPr>
            <p:spPr>
              <a:xfrm>
                <a:off x="1310452" y="4083259"/>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8"/>
              <p:cNvSpPr/>
              <p:nvPr/>
            </p:nvSpPr>
            <p:spPr>
              <a:xfrm>
                <a:off x="1146746"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8"/>
              <p:cNvSpPr/>
              <p:nvPr/>
            </p:nvSpPr>
            <p:spPr>
              <a:xfrm>
                <a:off x="1092160"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8"/>
              <p:cNvSpPr/>
              <p:nvPr/>
            </p:nvSpPr>
            <p:spPr>
              <a:xfrm>
                <a:off x="1037610" y="4083259"/>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8"/>
              <p:cNvSpPr/>
              <p:nvPr/>
            </p:nvSpPr>
            <p:spPr>
              <a:xfrm>
                <a:off x="983041" y="4083259"/>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8"/>
              <p:cNvSpPr/>
              <p:nvPr/>
            </p:nvSpPr>
            <p:spPr>
              <a:xfrm>
                <a:off x="1419589" y="4028708"/>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8"/>
              <p:cNvSpPr/>
              <p:nvPr/>
            </p:nvSpPr>
            <p:spPr>
              <a:xfrm>
                <a:off x="1365038" y="4028708"/>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8"/>
              <p:cNvSpPr/>
              <p:nvPr/>
            </p:nvSpPr>
            <p:spPr>
              <a:xfrm>
                <a:off x="1310452" y="4028708"/>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8"/>
              <p:cNvSpPr/>
              <p:nvPr/>
            </p:nvSpPr>
            <p:spPr>
              <a:xfrm>
                <a:off x="1255865" y="4028708"/>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8"/>
              <p:cNvSpPr/>
              <p:nvPr/>
            </p:nvSpPr>
            <p:spPr>
              <a:xfrm>
                <a:off x="1201333" y="4028708"/>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8"/>
              <p:cNvSpPr/>
              <p:nvPr/>
            </p:nvSpPr>
            <p:spPr>
              <a:xfrm>
                <a:off x="1146746" y="4028708"/>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8"/>
              <p:cNvSpPr/>
              <p:nvPr/>
            </p:nvSpPr>
            <p:spPr>
              <a:xfrm>
                <a:off x="983041" y="4028708"/>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8"/>
              <p:cNvSpPr/>
              <p:nvPr/>
            </p:nvSpPr>
            <p:spPr>
              <a:xfrm>
                <a:off x="1365038" y="3974122"/>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8"/>
              <p:cNvSpPr/>
              <p:nvPr/>
            </p:nvSpPr>
            <p:spPr>
              <a:xfrm>
                <a:off x="1201333" y="3974122"/>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8"/>
              <p:cNvSpPr/>
              <p:nvPr/>
            </p:nvSpPr>
            <p:spPr>
              <a:xfrm>
                <a:off x="983041" y="3974122"/>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8"/>
              <p:cNvSpPr/>
              <p:nvPr/>
            </p:nvSpPr>
            <p:spPr>
              <a:xfrm>
                <a:off x="1419589" y="391955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8"/>
              <p:cNvSpPr/>
              <p:nvPr/>
            </p:nvSpPr>
            <p:spPr>
              <a:xfrm>
                <a:off x="1365038" y="3919553"/>
                <a:ext cx="54568" cy="54586"/>
              </a:xfrm>
              <a:custGeom>
                <a:avLst/>
                <a:gdLst/>
                <a:ahLst/>
                <a:cxnLst/>
                <a:rect l="l" t="t" r="r" b="b"/>
                <a:pathLst>
                  <a:path w="3019"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8"/>
              <p:cNvSpPr/>
              <p:nvPr/>
            </p:nvSpPr>
            <p:spPr>
              <a:xfrm>
                <a:off x="1201333" y="3919553"/>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8"/>
              <p:cNvSpPr/>
              <p:nvPr/>
            </p:nvSpPr>
            <p:spPr>
              <a:xfrm>
                <a:off x="1146746" y="3919553"/>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6" name="Google Shape;1656;p28"/>
            <p:cNvSpPr/>
            <p:nvPr/>
          </p:nvSpPr>
          <p:spPr>
            <a:xfrm>
              <a:off x="3434950" y="660800"/>
              <a:ext cx="219000" cy="16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7" name="Google Shape;1657;p28"/>
            <p:cNvGrpSpPr/>
            <p:nvPr/>
          </p:nvGrpSpPr>
          <p:grpSpPr>
            <a:xfrm>
              <a:off x="3215891" y="495678"/>
              <a:ext cx="600271" cy="491134"/>
              <a:chOff x="983041" y="3919553"/>
              <a:chExt cx="600271" cy="491134"/>
            </a:xfrm>
          </p:grpSpPr>
          <p:sp>
            <p:nvSpPr>
              <p:cNvPr id="1658" name="Google Shape;1658;p28"/>
              <p:cNvSpPr/>
              <p:nvPr/>
            </p:nvSpPr>
            <p:spPr>
              <a:xfrm>
                <a:off x="1528744" y="4356101"/>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8"/>
              <p:cNvSpPr/>
              <p:nvPr/>
            </p:nvSpPr>
            <p:spPr>
              <a:xfrm>
                <a:off x="1474157" y="4356101"/>
                <a:ext cx="54605" cy="54586"/>
              </a:xfrm>
              <a:custGeom>
                <a:avLst/>
                <a:gdLst/>
                <a:ahLst/>
                <a:cxnLst/>
                <a:rect l="l" t="t" r="r" b="b"/>
                <a:pathLst>
                  <a:path w="3021" h="3020" extrusionOk="0">
                    <a:moveTo>
                      <a:pt x="1" y="0"/>
                    </a:moveTo>
                    <a:lnTo>
                      <a:pt x="1" y="3020"/>
                    </a:lnTo>
                    <a:lnTo>
                      <a:pt x="3021" y="3020"/>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8"/>
              <p:cNvSpPr/>
              <p:nvPr/>
            </p:nvSpPr>
            <p:spPr>
              <a:xfrm>
                <a:off x="1419589" y="4356101"/>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8"/>
              <p:cNvSpPr/>
              <p:nvPr/>
            </p:nvSpPr>
            <p:spPr>
              <a:xfrm>
                <a:off x="1365038" y="4356101"/>
                <a:ext cx="54568" cy="54586"/>
              </a:xfrm>
              <a:custGeom>
                <a:avLst/>
                <a:gdLst/>
                <a:ahLst/>
                <a:cxnLst/>
                <a:rect l="l" t="t" r="r" b="b"/>
                <a:pathLst>
                  <a:path w="3019" h="3020"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8"/>
              <p:cNvSpPr/>
              <p:nvPr/>
            </p:nvSpPr>
            <p:spPr>
              <a:xfrm>
                <a:off x="1146746" y="4356101"/>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8"/>
              <p:cNvSpPr/>
              <p:nvPr/>
            </p:nvSpPr>
            <p:spPr>
              <a:xfrm>
                <a:off x="1092160" y="4356101"/>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8"/>
              <p:cNvSpPr/>
              <p:nvPr/>
            </p:nvSpPr>
            <p:spPr>
              <a:xfrm>
                <a:off x="1037610" y="4356101"/>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8"/>
              <p:cNvSpPr/>
              <p:nvPr/>
            </p:nvSpPr>
            <p:spPr>
              <a:xfrm>
                <a:off x="983041" y="4356101"/>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8"/>
              <p:cNvSpPr/>
              <p:nvPr/>
            </p:nvSpPr>
            <p:spPr>
              <a:xfrm>
                <a:off x="1419589" y="4301550"/>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8"/>
              <p:cNvSpPr/>
              <p:nvPr/>
            </p:nvSpPr>
            <p:spPr>
              <a:xfrm>
                <a:off x="1092160" y="4301550"/>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8"/>
              <p:cNvSpPr/>
              <p:nvPr/>
            </p:nvSpPr>
            <p:spPr>
              <a:xfrm>
                <a:off x="1528744" y="4246964"/>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8"/>
              <p:cNvSpPr/>
              <p:nvPr/>
            </p:nvSpPr>
            <p:spPr>
              <a:xfrm>
                <a:off x="1419589" y="4246964"/>
                <a:ext cx="54586" cy="54605"/>
              </a:xfrm>
              <a:custGeom>
                <a:avLst/>
                <a:gdLst/>
                <a:ahLst/>
                <a:cxnLst/>
                <a:rect l="l" t="t" r="r" b="b"/>
                <a:pathLst>
                  <a:path w="3020" h="3021" extrusionOk="0">
                    <a:moveTo>
                      <a:pt x="0" y="1"/>
                    </a:moveTo>
                    <a:lnTo>
                      <a:pt x="0" y="3021"/>
                    </a:lnTo>
                    <a:lnTo>
                      <a:pt x="3020" y="3021"/>
                    </a:lnTo>
                    <a:lnTo>
                      <a:pt x="3020" y="1"/>
                    </a:lnTo>
                    <a:close/>
                  </a:path>
                </a:pathLst>
              </a:custGeom>
              <a:solidFill>
                <a:srgbClr val="FFF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8"/>
              <p:cNvSpPr/>
              <p:nvPr/>
            </p:nvSpPr>
            <p:spPr>
              <a:xfrm>
                <a:off x="1365038" y="4246964"/>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8"/>
              <p:cNvSpPr/>
              <p:nvPr/>
            </p:nvSpPr>
            <p:spPr>
              <a:xfrm>
                <a:off x="1310452" y="4246964"/>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8"/>
              <p:cNvSpPr/>
              <p:nvPr/>
            </p:nvSpPr>
            <p:spPr>
              <a:xfrm>
                <a:off x="1255865" y="4246964"/>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8"/>
              <p:cNvSpPr/>
              <p:nvPr/>
            </p:nvSpPr>
            <p:spPr>
              <a:xfrm>
                <a:off x="1201333" y="4246964"/>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8"/>
              <p:cNvSpPr/>
              <p:nvPr/>
            </p:nvSpPr>
            <p:spPr>
              <a:xfrm>
                <a:off x="1146746"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8"/>
              <p:cNvSpPr/>
              <p:nvPr/>
            </p:nvSpPr>
            <p:spPr>
              <a:xfrm>
                <a:off x="1092160"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8"/>
              <p:cNvSpPr/>
              <p:nvPr/>
            </p:nvSpPr>
            <p:spPr>
              <a:xfrm>
                <a:off x="1528744" y="4192432"/>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8"/>
              <p:cNvSpPr/>
              <p:nvPr/>
            </p:nvSpPr>
            <p:spPr>
              <a:xfrm>
                <a:off x="1419589" y="4192432"/>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8"/>
              <p:cNvSpPr/>
              <p:nvPr/>
            </p:nvSpPr>
            <p:spPr>
              <a:xfrm>
                <a:off x="1365038" y="4192432"/>
                <a:ext cx="54568" cy="54550"/>
              </a:xfrm>
              <a:custGeom>
                <a:avLst/>
                <a:gdLst/>
                <a:ahLst/>
                <a:cxnLst/>
                <a:rect l="l" t="t" r="r" b="b"/>
                <a:pathLst>
                  <a:path w="3019"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8"/>
              <p:cNvSpPr/>
              <p:nvPr/>
            </p:nvSpPr>
            <p:spPr>
              <a:xfrm>
                <a:off x="1310452" y="4192432"/>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8"/>
              <p:cNvSpPr/>
              <p:nvPr/>
            </p:nvSpPr>
            <p:spPr>
              <a:xfrm>
                <a:off x="1201333" y="4192432"/>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8"/>
              <p:cNvSpPr/>
              <p:nvPr/>
            </p:nvSpPr>
            <p:spPr>
              <a:xfrm>
                <a:off x="1146746" y="4192432"/>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8"/>
              <p:cNvSpPr/>
              <p:nvPr/>
            </p:nvSpPr>
            <p:spPr>
              <a:xfrm>
                <a:off x="1092160" y="4192432"/>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8"/>
              <p:cNvSpPr/>
              <p:nvPr/>
            </p:nvSpPr>
            <p:spPr>
              <a:xfrm>
                <a:off x="1528744" y="413784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8"/>
              <p:cNvSpPr/>
              <p:nvPr/>
            </p:nvSpPr>
            <p:spPr>
              <a:xfrm>
                <a:off x="1474157" y="413784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8"/>
              <p:cNvSpPr/>
              <p:nvPr/>
            </p:nvSpPr>
            <p:spPr>
              <a:xfrm>
                <a:off x="1419589" y="4137845"/>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8"/>
              <p:cNvSpPr/>
              <p:nvPr/>
            </p:nvSpPr>
            <p:spPr>
              <a:xfrm>
                <a:off x="1365038" y="4137845"/>
                <a:ext cx="54568" cy="54605"/>
              </a:xfrm>
              <a:custGeom>
                <a:avLst/>
                <a:gdLst/>
                <a:ahLst/>
                <a:cxnLst/>
                <a:rect l="l" t="t" r="r" b="b"/>
                <a:pathLst>
                  <a:path w="3019" h="3021"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8"/>
              <p:cNvSpPr/>
              <p:nvPr/>
            </p:nvSpPr>
            <p:spPr>
              <a:xfrm>
                <a:off x="1310452" y="413784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8"/>
              <p:cNvSpPr/>
              <p:nvPr/>
            </p:nvSpPr>
            <p:spPr>
              <a:xfrm>
                <a:off x="1255865" y="413784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8"/>
              <p:cNvSpPr/>
              <p:nvPr/>
            </p:nvSpPr>
            <p:spPr>
              <a:xfrm>
                <a:off x="1201333" y="4137845"/>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8"/>
              <p:cNvSpPr/>
              <p:nvPr/>
            </p:nvSpPr>
            <p:spPr>
              <a:xfrm>
                <a:off x="1146746" y="413784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8"/>
              <p:cNvSpPr/>
              <p:nvPr/>
            </p:nvSpPr>
            <p:spPr>
              <a:xfrm>
                <a:off x="1092160" y="413784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8"/>
              <p:cNvSpPr/>
              <p:nvPr/>
            </p:nvSpPr>
            <p:spPr>
              <a:xfrm>
                <a:off x="1037610" y="413784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8"/>
              <p:cNvSpPr/>
              <p:nvPr/>
            </p:nvSpPr>
            <p:spPr>
              <a:xfrm>
                <a:off x="1474157" y="4083259"/>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8"/>
              <p:cNvSpPr/>
              <p:nvPr/>
            </p:nvSpPr>
            <p:spPr>
              <a:xfrm>
                <a:off x="1419589" y="4083259"/>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8"/>
              <p:cNvSpPr/>
              <p:nvPr/>
            </p:nvSpPr>
            <p:spPr>
              <a:xfrm>
                <a:off x="1310452" y="4083259"/>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8"/>
              <p:cNvSpPr/>
              <p:nvPr/>
            </p:nvSpPr>
            <p:spPr>
              <a:xfrm>
                <a:off x="1146746"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8"/>
              <p:cNvSpPr/>
              <p:nvPr/>
            </p:nvSpPr>
            <p:spPr>
              <a:xfrm>
                <a:off x="1092160"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8"/>
              <p:cNvSpPr/>
              <p:nvPr/>
            </p:nvSpPr>
            <p:spPr>
              <a:xfrm>
                <a:off x="1037610" y="4083259"/>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8"/>
              <p:cNvSpPr/>
              <p:nvPr/>
            </p:nvSpPr>
            <p:spPr>
              <a:xfrm>
                <a:off x="983041" y="4083259"/>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8"/>
              <p:cNvSpPr/>
              <p:nvPr/>
            </p:nvSpPr>
            <p:spPr>
              <a:xfrm>
                <a:off x="1419589" y="4028708"/>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8"/>
              <p:cNvSpPr/>
              <p:nvPr/>
            </p:nvSpPr>
            <p:spPr>
              <a:xfrm>
                <a:off x="1365038" y="4028708"/>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8"/>
              <p:cNvSpPr/>
              <p:nvPr/>
            </p:nvSpPr>
            <p:spPr>
              <a:xfrm>
                <a:off x="1310452" y="4028708"/>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8"/>
              <p:cNvSpPr/>
              <p:nvPr/>
            </p:nvSpPr>
            <p:spPr>
              <a:xfrm>
                <a:off x="1255865" y="4028708"/>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8"/>
              <p:cNvSpPr/>
              <p:nvPr/>
            </p:nvSpPr>
            <p:spPr>
              <a:xfrm>
                <a:off x="1201333" y="4028708"/>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8"/>
              <p:cNvSpPr/>
              <p:nvPr/>
            </p:nvSpPr>
            <p:spPr>
              <a:xfrm>
                <a:off x="1146746" y="4028708"/>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8"/>
              <p:cNvSpPr/>
              <p:nvPr/>
            </p:nvSpPr>
            <p:spPr>
              <a:xfrm>
                <a:off x="983041" y="4028708"/>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8"/>
              <p:cNvSpPr/>
              <p:nvPr/>
            </p:nvSpPr>
            <p:spPr>
              <a:xfrm>
                <a:off x="1365038" y="3974122"/>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8"/>
              <p:cNvSpPr/>
              <p:nvPr/>
            </p:nvSpPr>
            <p:spPr>
              <a:xfrm>
                <a:off x="1201333" y="3974122"/>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8"/>
              <p:cNvSpPr/>
              <p:nvPr/>
            </p:nvSpPr>
            <p:spPr>
              <a:xfrm>
                <a:off x="983041" y="3974122"/>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8"/>
              <p:cNvSpPr/>
              <p:nvPr/>
            </p:nvSpPr>
            <p:spPr>
              <a:xfrm>
                <a:off x="1419589" y="391955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p:nvPr/>
            </p:nvSpPr>
            <p:spPr>
              <a:xfrm>
                <a:off x="1365038" y="3919553"/>
                <a:ext cx="54568" cy="54586"/>
              </a:xfrm>
              <a:custGeom>
                <a:avLst/>
                <a:gdLst/>
                <a:ahLst/>
                <a:cxnLst/>
                <a:rect l="l" t="t" r="r" b="b"/>
                <a:pathLst>
                  <a:path w="3019" h="3020" extrusionOk="0">
                    <a:moveTo>
                      <a:pt x="0" y="0"/>
                    </a:moveTo>
                    <a:lnTo>
                      <a:pt x="0"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8"/>
              <p:cNvSpPr/>
              <p:nvPr/>
            </p:nvSpPr>
            <p:spPr>
              <a:xfrm>
                <a:off x="1201333" y="3919553"/>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8"/>
              <p:cNvSpPr/>
              <p:nvPr/>
            </p:nvSpPr>
            <p:spPr>
              <a:xfrm>
                <a:off x="1146746" y="3919553"/>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4" name="Google Shape;1714;p28"/>
          <p:cNvGrpSpPr/>
          <p:nvPr/>
        </p:nvGrpSpPr>
        <p:grpSpPr>
          <a:xfrm>
            <a:off x="5739400" y="853025"/>
            <a:ext cx="178225" cy="178225"/>
            <a:chOff x="6772475" y="3811500"/>
            <a:chExt cx="178225" cy="178225"/>
          </a:xfrm>
        </p:grpSpPr>
        <p:sp>
          <p:nvSpPr>
            <p:cNvPr id="1715" name="Google Shape;1715;p28"/>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8"/>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8"/>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8"/>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8"/>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28"/>
          <p:cNvGrpSpPr/>
          <p:nvPr/>
        </p:nvGrpSpPr>
        <p:grpSpPr>
          <a:xfrm>
            <a:off x="491403" y="3614590"/>
            <a:ext cx="709408" cy="600271"/>
            <a:chOff x="491403" y="3614590"/>
            <a:chExt cx="709408" cy="600271"/>
          </a:xfrm>
        </p:grpSpPr>
        <p:grpSp>
          <p:nvGrpSpPr>
            <p:cNvPr id="1721" name="Google Shape;1721;p28"/>
            <p:cNvGrpSpPr/>
            <p:nvPr/>
          </p:nvGrpSpPr>
          <p:grpSpPr>
            <a:xfrm>
              <a:off x="491403" y="3614590"/>
              <a:ext cx="709408" cy="600271"/>
              <a:chOff x="-538910" y="1323952"/>
              <a:chExt cx="709408" cy="600271"/>
            </a:xfrm>
          </p:grpSpPr>
          <p:sp>
            <p:nvSpPr>
              <p:cNvPr id="1722" name="Google Shape;1722;p28"/>
              <p:cNvSpPr/>
              <p:nvPr/>
            </p:nvSpPr>
            <p:spPr>
              <a:xfrm>
                <a:off x="6756" y="1869636"/>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8"/>
              <p:cNvSpPr/>
              <p:nvPr/>
            </p:nvSpPr>
            <p:spPr>
              <a:xfrm>
                <a:off x="-47830" y="1869636"/>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8"/>
              <p:cNvSpPr/>
              <p:nvPr/>
            </p:nvSpPr>
            <p:spPr>
              <a:xfrm>
                <a:off x="-375205" y="1869636"/>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8"/>
              <p:cNvSpPr/>
              <p:nvPr/>
            </p:nvSpPr>
            <p:spPr>
              <a:xfrm>
                <a:off x="-429791" y="1869636"/>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8"/>
              <p:cNvSpPr/>
              <p:nvPr/>
            </p:nvSpPr>
            <p:spPr>
              <a:xfrm>
                <a:off x="-47830" y="181508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8"/>
              <p:cNvSpPr/>
              <p:nvPr/>
            </p:nvSpPr>
            <p:spPr>
              <a:xfrm>
                <a:off x="-156949" y="1815086"/>
                <a:ext cx="54605" cy="54568"/>
              </a:xfrm>
              <a:custGeom>
                <a:avLst/>
                <a:gdLst/>
                <a:ahLst/>
                <a:cxnLst/>
                <a:rect l="l" t="t" r="r" b="b"/>
                <a:pathLst>
                  <a:path w="3021" h="3019" extrusionOk="0">
                    <a:moveTo>
                      <a:pt x="1" y="1"/>
                    </a:moveTo>
                    <a:lnTo>
                      <a:pt x="1"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8"/>
              <p:cNvSpPr/>
              <p:nvPr/>
            </p:nvSpPr>
            <p:spPr>
              <a:xfrm>
                <a:off x="-211499" y="1815086"/>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8"/>
              <p:cNvSpPr/>
              <p:nvPr/>
            </p:nvSpPr>
            <p:spPr>
              <a:xfrm>
                <a:off x="-266068" y="1815086"/>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8"/>
              <p:cNvSpPr/>
              <p:nvPr/>
            </p:nvSpPr>
            <p:spPr>
              <a:xfrm>
                <a:off x="-375205" y="181508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8"/>
              <p:cNvSpPr/>
              <p:nvPr/>
            </p:nvSpPr>
            <p:spPr>
              <a:xfrm>
                <a:off x="115929" y="176049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8"/>
              <p:cNvSpPr/>
              <p:nvPr/>
            </p:nvSpPr>
            <p:spPr>
              <a:xfrm>
                <a:off x="-102363" y="1760499"/>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8"/>
              <p:cNvSpPr/>
              <p:nvPr/>
            </p:nvSpPr>
            <p:spPr>
              <a:xfrm>
                <a:off x="-156949" y="1760499"/>
                <a:ext cx="54605" cy="54568"/>
              </a:xfrm>
              <a:custGeom>
                <a:avLst/>
                <a:gdLst/>
                <a:ahLst/>
                <a:cxnLst/>
                <a:rect l="l" t="t" r="r" b="b"/>
                <a:pathLst>
                  <a:path w="3021" h="3019" extrusionOk="0">
                    <a:moveTo>
                      <a:pt x="1" y="1"/>
                    </a:moveTo>
                    <a:lnTo>
                      <a:pt x="1"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8"/>
              <p:cNvSpPr/>
              <p:nvPr/>
            </p:nvSpPr>
            <p:spPr>
              <a:xfrm>
                <a:off x="-211499" y="1760499"/>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8"/>
              <p:cNvSpPr/>
              <p:nvPr/>
            </p:nvSpPr>
            <p:spPr>
              <a:xfrm>
                <a:off x="-266068" y="1760499"/>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8"/>
              <p:cNvSpPr/>
              <p:nvPr/>
            </p:nvSpPr>
            <p:spPr>
              <a:xfrm>
                <a:off x="-320654" y="1760499"/>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8"/>
              <p:cNvSpPr/>
              <p:nvPr/>
            </p:nvSpPr>
            <p:spPr>
              <a:xfrm>
                <a:off x="-538910" y="1760499"/>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8"/>
              <p:cNvSpPr/>
              <p:nvPr/>
            </p:nvSpPr>
            <p:spPr>
              <a:xfrm>
                <a:off x="61343" y="170591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8"/>
              <p:cNvSpPr/>
              <p:nvPr/>
            </p:nvSpPr>
            <p:spPr>
              <a:xfrm>
                <a:off x="-47830" y="1705913"/>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8"/>
              <p:cNvSpPr/>
              <p:nvPr/>
            </p:nvSpPr>
            <p:spPr>
              <a:xfrm>
                <a:off x="-102363" y="170591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8"/>
              <p:cNvSpPr/>
              <p:nvPr/>
            </p:nvSpPr>
            <p:spPr>
              <a:xfrm>
                <a:off x="-156949" y="1705913"/>
                <a:ext cx="54605" cy="54605"/>
              </a:xfrm>
              <a:custGeom>
                <a:avLst/>
                <a:gdLst/>
                <a:ahLst/>
                <a:cxnLst/>
                <a:rect l="l" t="t" r="r" b="b"/>
                <a:pathLst>
                  <a:path w="3021" h="3021" extrusionOk="0">
                    <a:moveTo>
                      <a:pt x="1" y="1"/>
                    </a:moveTo>
                    <a:lnTo>
                      <a:pt x="1"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8"/>
              <p:cNvSpPr/>
              <p:nvPr/>
            </p:nvSpPr>
            <p:spPr>
              <a:xfrm>
                <a:off x="-320654" y="170591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8"/>
              <p:cNvSpPr/>
              <p:nvPr/>
            </p:nvSpPr>
            <p:spPr>
              <a:xfrm>
                <a:off x="-375205" y="170591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8"/>
              <p:cNvSpPr/>
              <p:nvPr/>
            </p:nvSpPr>
            <p:spPr>
              <a:xfrm>
                <a:off x="-484378" y="1705913"/>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8"/>
              <p:cNvSpPr/>
              <p:nvPr/>
            </p:nvSpPr>
            <p:spPr>
              <a:xfrm>
                <a:off x="6756" y="165132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8"/>
              <p:cNvSpPr/>
              <p:nvPr/>
            </p:nvSpPr>
            <p:spPr>
              <a:xfrm>
                <a:off x="-47830" y="165132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8"/>
              <p:cNvSpPr/>
              <p:nvPr/>
            </p:nvSpPr>
            <p:spPr>
              <a:xfrm>
                <a:off x="-102363" y="165132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8"/>
              <p:cNvSpPr/>
              <p:nvPr/>
            </p:nvSpPr>
            <p:spPr>
              <a:xfrm>
                <a:off x="-156949" y="1651326"/>
                <a:ext cx="54605" cy="54605"/>
              </a:xfrm>
              <a:custGeom>
                <a:avLst/>
                <a:gdLst/>
                <a:ahLst/>
                <a:cxnLst/>
                <a:rect l="l" t="t" r="r" b="b"/>
                <a:pathLst>
                  <a:path w="3021" h="3021" extrusionOk="0">
                    <a:moveTo>
                      <a:pt x="1" y="1"/>
                    </a:moveTo>
                    <a:lnTo>
                      <a:pt x="1"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8"/>
              <p:cNvSpPr/>
              <p:nvPr/>
            </p:nvSpPr>
            <p:spPr>
              <a:xfrm>
                <a:off x="-211499" y="1651326"/>
                <a:ext cx="54568" cy="54605"/>
              </a:xfrm>
              <a:custGeom>
                <a:avLst/>
                <a:gdLst/>
                <a:ahLst/>
                <a:cxnLst/>
                <a:rect l="l" t="t" r="r" b="b"/>
                <a:pathLst>
                  <a:path w="3019" h="3021" extrusionOk="0">
                    <a:moveTo>
                      <a:pt x="1" y="1"/>
                    </a:moveTo>
                    <a:lnTo>
                      <a:pt x="1" y="3021"/>
                    </a:lnTo>
                    <a:lnTo>
                      <a:pt x="3019" y="3021"/>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8"/>
              <p:cNvSpPr/>
              <p:nvPr/>
            </p:nvSpPr>
            <p:spPr>
              <a:xfrm>
                <a:off x="-266068" y="1651326"/>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8"/>
              <p:cNvSpPr/>
              <p:nvPr/>
            </p:nvSpPr>
            <p:spPr>
              <a:xfrm>
                <a:off x="-320654" y="165132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8"/>
              <p:cNvSpPr/>
              <p:nvPr/>
            </p:nvSpPr>
            <p:spPr>
              <a:xfrm>
                <a:off x="-375205" y="1651326"/>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8"/>
              <p:cNvSpPr/>
              <p:nvPr/>
            </p:nvSpPr>
            <p:spPr>
              <a:xfrm>
                <a:off x="-429791" y="165132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8"/>
              <p:cNvSpPr/>
              <p:nvPr/>
            </p:nvSpPr>
            <p:spPr>
              <a:xfrm>
                <a:off x="115929" y="159679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8"/>
              <p:cNvSpPr/>
              <p:nvPr/>
            </p:nvSpPr>
            <p:spPr>
              <a:xfrm>
                <a:off x="61343" y="159679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8"/>
              <p:cNvSpPr/>
              <p:nvPr/>
            </p:nvSpPr>
            <p:spPr>
              <a:xfrm>
                <a:off x="6756" y="159679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8"/>
              <p:cNvSpPr/>
              <p:nvPr/>
            </p:nvSpPr>
            <p:spPr>
              <a:xfrm>
                <a:off x="-47830" y="159679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8"/>
              <p:cNvSpPr/>
              <p:nvPr/>
            </p:nvSpPr>
            <p:spPr>
              <a:xfrm>
                <a:off x="-102363" y="159679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8"/>
              <p:cNvSpPr/>
              <p:nvPr/>
            </p:nvSpPr>
            <p:spPr>
              <a:xfrm>
                <a:off x="-211499" y="1596794"/>
                <a:ext cx="54568" cy="54550"/>
              </a:xfrm>
              <a:custGeom>
                <a:avLst/>
                <a:gdLst/>
                <a:ahLst/>
                <a:cxnLst/>
                <a:rect l="l" t="t" r="r" b="b"/>
                <a:pathLst>
                  <a:path w="3019" h="3018" extrusionOk="0">
                    <a:moveTo>
                      <a:pt x="1" y="0"/>
                    </a:moveTo>
                    <a:lnTo>
                      <a:pt x="1" y="3018"/>
                    </a:lnTo>
                    <a:lnTo>
                      <a:pt x="3019" y="3018"/>
                    </a:lnTo>
                    <a:lnTo>
                      <a:pt x="3019"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8"/>
              <p:cNvSpPr/>
              <p:nvPr/>
            </p:nvSpPr>
            <p:spPr>
              <a:xfrm>
                <a:off x="-266068" y="159679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8"/>
              <p:cNvSpPr/>
              <p:nvPr/>
            </p:nvSpPr>
            <p:spPr>
              <a:xfrm>
                <a:off x="-375205" y="159679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8"/>
              <p:cNvSpPr/>
              <p:nvPr/>
            </p:nvSpPr>
            <p:spPr>
              <a:xfrm>
                <a:off x="-429791" y="159679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8"/>
              <p:cNvSpPr/>
              <p:nvPr/>
            </p:nvSpPr>
            <p:spPr>
              <a:xfrm>
                <a:off x="-484378" y="159679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8"/>
              <p:cNvSpPr/>
              <p:nvPr/>
            </p:nvSpPr>
            <p:spPr>
              <a:xfrm>
                <a:off x="-538910" y="159679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8"/>
              <p:cNvSpPr/>
              <p:nvPr/>
            </p:nvSpPr>
            <p:spPr>
              <a:xfrm>
                <a:off x="115929" y="1542208"/>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8"/>
              <p:cNvSpPr/>
              <p:nvPr/>
            </p:nvSpPr>
            <p:spPr>
              <a:xfrm>
                <a:off x="61343" y="1542208"/>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8"/>
              <p:cNvSpPr/>
              <p:nvPr/>
            </p:nvSpPr>
            <p:spPr>
              <a:xfrm>
                <a:off x="6756" y="1542208"/>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8"/>
              <p:cNvSpPr/>
              <p:nvPr/>
            </p:nvSpPr>
            <p:spPr>
              <a:xfrm>
                <a:off x="-47830" y="1542208"/>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8"/>
              <p:cNvSpPr/>
              <p:nvPr/>
            </p:nvSpPr>
            <p:spPr>
              <a:xfrm>
                <a:off x="-102363" y="1542208"/>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8"/>
              <p:cNvSpPr/>
              <p:nvPr/>
            </p:nvSpPr>
            <p:spPr>
              <a:xfrm>
                <a:off x="-211499" y="1542208"/>
                <a:ext cx="54568" cy="54605"/>
              </a:xfrm>
              <a:custGeom>
                <a:avLst/>
                <a:gdLst/>
                <a:ahLst/>
                <a:cxnLst/>
                <a:rect l="l" t="t" r="r" b="b"/>
                <a:pathLst>
                  <a:path w="3019" h="3021" extrusionOk="0">
                    <a:moveTo>
                      <a:pt x="1" y="1"/>
                    </a:moveTo>
                    <a:lnTo>
                      <a:pt x="1" y="3020"/>
                    </a:lnTo>
                    <a:lnTo>
                      <a:pt x="3019" y="3020"/>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8"/>
              <p:cNvSpPr/>
              <p:nvPr/>
            </p:nvSpPr>
            <p:spPr>
              <a:xfrm>
                <a:off x="-266068" y="1542208"/>
                <a:ext cx="54550" cy="54605"/>
              </a:xfrm>
              <a:custGeom>
                <a:avLst/>
                <a:gdLst/>
                <a:ahLst/>
                <a:cxnLst/>
                <a:rect l="l" t="t" r="r" b="b"/>
                <a:pathLst>
                  <a:path w="3018" h="3021" extrusionOk="0">
                    <a:moveTo>
                      <a:pt x="0" y="1"/>
                    </a:moveTo>
                    <a:lnTo>
                      <a:pt x="0"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8"/>
              <p:cNvSpPr/>
              <p:nvPr/>
            </p:nvSpPr>
            <p:spPr>
              <a:xfrm>
                <a:off x="-375205" y="1542208"/>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8"/>
              <p:cNvSpPr/>
              <p:nvPr/>
            </p:nvSpPr>
            <p:spPr>
              <a:xfrm>
                <a:off x="-429791" y="1542208"/>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8"/>
              <p:cNvSpPr/>
              <p:nvPr/>
            </p:nvSpPr>
            <p:spPr>
              <a:xfrm>
                <a:off x="-484378" y="1542208"/>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8"/>
              <p:cNvSpPr/>
              <p:nvPr/>
            </p:nvSpPr>
            <p:spPr>
              <a:xfrm>
                <a:off x="-538910" y="1542208"/>
                <a:ext cx="54550" cy="54605"/>
              </a:xfrm>
              <a:custGeom>
                <a:avLst/>
                <a:gdLst/>
                <a:ahLst/>
                <a:cxnLst/>
                <a:rect l="l" t="t" r="r" b="b"/>
                <a:pathLst>
                  <a:path w="3018" h="3021" extrusionOk="0">
                    <a:moveTo>
                      <a:pt x="0" y="1"/>
                    </a:moveTo>
                    <a:lnTo>
                      <a:pt x="0"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8"/>
              <p:cNvSpPr/>
              <p:nvPr/>
            </p:nvSpPr>
            <p:spPr>
              <a:xfrm>
                <a:off x="61343" y="1487657"/>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8"/>
              <p:cNvSpPr/>
              <p:nvPr/>
            </p:nvSpPr>
            <p:spPr>
              <a:xfrm>
                <a:off x="6756" y="1487657"/>
                <a:ext cx="54605" cy="54568"/>
              </a:xfrm>
              <a:custGeom>
                <a:avLst/>
                <a:gdLst/>
                <a:ahLst/>
                <a:cxnLst/>
                <a:rect l="l" t="t" r="r" b="b"/>
                <a:pathLst>
                  <a:path w="3021" h="3019" extrusionOk="0">
                    <a:moveTo>
                      <a:pt x="1" y="1"/>
                    </a:moveTo>
                    <a:lnTo>
                      <a:pt x="1" y="3019"/>
                    </a:lnTo>
                    <a:lnTo>
                      <a:pt x="3021" y="3019"/>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8"/>
              <p:cNvSpPr/>
              <p:nvPr/>
            </p:nvSpPr>
            <p:spPr>
              <a:xfrm>
                <a:off x="-47830" y="1487657"/>
                <a:ext cx="54605" cy="54568"/>
              </a:xfrm>
              <a:custGeom>
                <a:avLst/>
                <a:gdLst/>
                <a:ahLst/>
                <a:cxnLst/>
                <a:rect l="l" t="t" r="r" b="b"/>
                <a:pathLst>
                  <a:path w="3021" h="3019" extrusionOk="0">
                    <a:moveTo>
                      <a:pt x="1" y="1"/>
                    </a:moveTo>
                    <a:lnTo>
                      <a:pt x="1" y="3019"/>
                    </a:lnTo>
                    <a:lnTo>
                      <a:pt x="3021" y="3019"/>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8"/>
              <p:cNvSpPr/>
              <p:nvPr/>
            </p:nvSpPr>
            <p:spPr>
              <a:xfrm>
                <a:off x="-102363" y="1487657"/>
                <a:ext cx="54605" cy="54568"/>
              </a:xfrm>
              <a:custGeom>
                <a:avLst/>
                <a:gdLst/>
                <a:ahLst/>
                <a:cxnLst/>
                <a:rect l="l" t="t" r="r" b="b"/>
                <a:pathLst>
                  <a:path w="3021" h="3019" extrusionOk="0">
                    <a:moveTo>
                      <a:pt x="0" y="1"/>
                    </a:moveTo>
                    <a:lnTo>
                      <a:pt x="0" y="3019"/>
                    </a:lnTo>
                    <a:lnTo>
                      <a:pt x="3020" y="3019"/>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8"/>
              <p:cNvSpPr/>
              <p:nvPr/>
            </p:nvSpPr>
            <p:spPr>
              <a:xfrm>
                <a:off x="-156949" y="1487657"/>
                <a:ext cx="54605" cy="54568"/>
              </a:xfrm>
              <a:custGeom>
                <a:avLst/>
                <a:gdLst/>
                <a:ahLst/>
                <a:cxnLst/>
                <a:rect l="l" t="t" r="r" b="b"/>
                <a:pathLst>
                  <a:path w="3021" h="3019" extrusionOk="0">
                    <a:moveTo>
                      <a:pt x="1" y="1"/>
                    </a:moveTo>
                    <a:lnTo>
                      <a:pt x="1" y="3019"/>
                    </a:lnTo>
                    <a:lnTo>
                      <a:pt x="3020" y="3019"/>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8"/>
              <p:cNvSpPr/>
              <p:nvPr/>
            </p:nvSpPr>
            <p:spPr>
              <a:xfrm>
                <a:off x="-211499" y="1487657"/>
                <a:ext cx="54568" cy="54568"/>
              </a:xfrm>
              <a:custGeom>
                <a:avLst/>
                <a:gdLst/>
                <a:ahLst/>
                <a:cxnLst/>
                <a:rect l="l" t="t" r="r" b="b"/>
                <a:pathLst>
                  <a:path w="3019" h="3019" extrusionOk="0">
                    <a:moveTo>
                      <a:pt x="1" y="1"/>
                    </a:moveTo>
                    <a:lnTo>
                      <a:pt x="1" y="3019"/>
                    </a:lnTo>
                    <a:lnTo>
                      <a:pt x="3019" y="3019"/>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8"/>
              <p:cNvSpPr/>
              <p:nvPr/>
            </p:nvSpPr>
            <p:spPr>
              <a:xfrm>
                <a:off x="-266068" y="1487657"/>
                <a:ext cx="54550" cy="54568"/>
              </a:xfrm>
              <a:custGeom>
                <a:avLst/>
                <a:gdLst/>
                <a:ahLst/>
                <a:cxnLst/>
                <a:rect l="l" t="t" r="r" b="b"/>
                <a:pathLst>
                  <a:path w="3018" h="3019" extrusionOk="0">
                    <a:moveTo>
                      <a:pt x="0" y="1"/>
                    </a:moveTo>
                    <a:lnTo>
                      <a:pt x="0" y="3019"/>
                    </a:lnTo>
                    <a:lnTo>
                      <a:pt x="3018" y="3019"/>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8"/>
              <p:cNvSpPr/>
              <p:nvPr/>
            </p:nvSpPr>
            <p:spPr>
              <a:xfrm>
                <a:off x="-320654" y="1487657"/>
                <a:ext cx="54605" cy="54568"/>
              </a:xfrm>
              <a:custGeom>
                <a:avLst/>
                <a:gdLst/>
                <a:ahLst/>
                <a:cxnLst/>
                <a:rect l="l" t="t" r="r" b="b"/>
                <a:pathLst>
                  <a:path w="3021" h="3019" extrusionOk="0">
                    <a:moveTo>
                      <a:pt x="0" y="1"/>
                    </a:moveTo>
                    <a:lnTo>
                      <a:pt x="0" y="3019"/>
                    </a:lnTo>
                    <a:lnTo>
                      <a:pt x="3020" y="3019"/>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8"/>
              <p:cNvSpPr/>
              <p:nvPr/>
            </p:nvSpPr>
            <p:spPr>
              <a:xfrm>
                <a:off x="-375205" y="1487657"/>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8"/>
              <p:cNvSpPr/>
              <p:nvPr/>
            </p:nvSpPr>
            <p:spPr>
              <a:xfrm>
                <a:off x="-429791" y="1487657"/>
                <a:ext cx="54605" cy="54568"/>
              </a:xfrm>
              <a:custGeom>
                <a:avLst/>
                <a:gdLst/>
                <a:ahLst/>
                <a:cxnLst/>
                <a:rect l="l" t="t" r="r" b="b"/>
                <a:pathLst>
                  <a:path w="3021" h="3019" extrusionOk="0">
                    <a:moveTo>
                      <a:pt x="1" y="1"/>
                    </a:moveTo>
                    <a:lnTo>
                      <a:pt x="1" y="3019"/>
                    </a:lnTo>
                    <a:lnTo>
                      <a:pt x="3021" y="3019"/>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8"/>
              <p:cNvSpPr/>
              <p:nvPr/>
            </p:nvSpPr>
            <p:spPr>
              <a:xfrm>
                <a:off x="-484378" y="1487657"/>
                <a:ext cx="54605" cy="54568"/>
              </a:xfrm>
              <a:custGeom>
                <a:avLst/>
                <a:gdLst/>
                <a:ahLst/>
                <a:cxnLst/>
                <a:rect l="l" t="t" r="r" b="b"/>
                <a:pathLst>
                  <a:path w="3021" h="3019" extrusionOk="0">
                    <a:moveTo>
                      <a:pt x="1" y="1"/>
                    </a:moveTo>
                    <a:lnTo>
                      <a:pt x="1" y="3019"/>
                    </a:lnTo>
                    <a:lnTo>
                      <a:pt x="3021" y="3019"/>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8"/>
              <p:cNvSpPr/>
              <p:nvPr/>
            </p:nvSpPr>
            <p:spPr>
              <a:xfrm>
                <a:off x="-47830" y="1433089"/>
                <a:ext cx="54605" cy="54586"/>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8"/>
              <p:cNvSpPr/>
              <p:nvPr/>
            </p:nvSpPr>
            <p:spPr>
              <a:xfrm>
                <a:off x="-102363" y="1433089"/>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8"/>
              <p:cNvSpPr/>
              <p:nvPr/>
            </p:nvSpPr>
            <p:spPr>
              <a:xfrm>
                <a:off x="-320654" y="1433089"/>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8"/>
              <p:cNvSpPr/>
              <p:nvPr/>
            </p:nvSpPr>
            <p:spPr>
              <a:xfrm>
                <a:off x="-375205" y="1433089"/>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8"/>
              <p:cNvSpPr/>
              <p:nvPr/>
            </p:nvSpPr>
            <p:spPr>
              <a:xfrm>
                <a:off x="6756" y="1378502"/>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8"/>
              <p:cNvSpPr/>
              <p:nvPr/>
            </p:nvSpPr>
            <p:spPr>
              <a:xfrm>
                <a:off x="-47830" y="1378502"/>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8"/>
              <p:cNvSpPr/>
              <p:nvPr/>
            </p:nvSpPr>
            <p:spPr>
              <a:xfrm>
                <a:off x="-102363" y="137850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8"/>
              <p:cNvSpPr/>
              <p:nvPr/>
            </p:nvSpPr>
            <p:spPr>
              <a:xfrm>
                <a:off x="-320654" y="137850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8"/>
              <p:cNvSpPr/>
              <p:nvPr/>
            </p:nvSpPr>
            <p:spPr>
              <a:xfrm>
                <a:off x="-375205" y="1378502"/>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8"/>
              <p:cNvSpPr/>
              <p:nvPr/>
            </p:nvSpPr>
            <p:spPr>
              <a:xfrm>
                <a:off x="-429791" y="1378502"/>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8"/>
              <p:cNvSpPr/>
              <p:nvPr/>
            </p:nvSpPr>
            <p:spPr>
              <a:xfrm>
                <a:off x="-47830" y="1323952"/>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8"/>
              <p:cNvSpPr/>
              <p:nvPr/>
            </p:nvSpPr>
            <p:spPr>
              <a:xfrm>
                <a:off x="-375205" y="1323952"/>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9" name="Google Shape;1799;p28"/>
            <p:cNvSpPr/>
            <p:nvPr/>
          </p:nvSpPr>
          <p:spPr>
            <a:xfrm>
              <a:off x="707225" y="3831425"/>
              <a:ext cx="221400" cy="22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0" name="Google Shape;1800;p28"/>
            <p:cNvGrpSpPr/>
            <p:nvPr/>
          </p:nvGrpSpPr>
          <p:grpSpPr>
            <a:xfrm>
              <a:off x="491403" y="3614590"/>
              <a:ext cx="709408" cy="600271"/>
              <a:chOff x="-538910" y="1323952"/>
              <a:chExt cx="709408" cy="600271"/>
            </a:xfrm>
          </p:grpSpPr>
          <p:sp>
            <p:nvSpPr>
              <p:cNvPr id="1801" name="Google Shape;1801;p28"/>
              <p:cNvSpPr/>
              <p:nvPr/>
            </p:nvSpPr>
            <p:spPr>
              <a:xfrm>
                <a:off x="6756" y="1869636"/>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8"/>
              <p:cNvSpPr/>
              <p:nvPr/>
            </p:nvSpPr>
            <p:spPr>
              <a:xfrm>
                <a:off x="-47830" y="1869636"/>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8"/>
              <p:cNvSpPr/>
              <p:nvPr/>
            </p:nvSpPr>
            <p:spPr>
              <a:xfrm>
                <a:off x="-375205" y="1869636"/>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8"/>
              <p:cNvSpPr/>
              <p:nvPr/>
            </p:nvSpPr>
            <p:spPr>
              <a:xfrm>
                <a:off x="-429791" y="1869636"/>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8"/>
              <p:cNvSpPr/>
              <p:nvPr/>
            </p:nvSpPr>
            <p:spPr>
              <a:xfrm>
                <a:off x="-47830" y="181508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8"/>
              <p:cNvSpPr/>
              <p:nvPr/>
            </p:nvSpPr>
            <p:spPr>
              <a:xfrm>
                <a:off x="-156949" y="1815086"/>
                <a:ext cx="54605" cy="54568"/>
              </a:xfrm>
              <a:custGeom>
                <a:avLst/>
                <a:gdLst/>
                <a:ahLst/>
                <a:cxnLst/>
                <a:rect l="l" t="t" r="r" b="b"/>
                <a:pathLst>
                  <a:path w="3021" h="3019" extrusionOk="0">
                    <a:moveTo>
                      <a:pt x="1" y="1"/>
                    </a:moveTo>
                    <a:lnTo>
                      <a:pt x="1"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8"/>
              <p:cNvSpPr/>
              <p:nvPr/>
            </p:nvSpPr>
            <p:spPr>
              <a:xfrm>
                <a:off x="-211499" y="1815086"/>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8"/>
              <p:cNvSpPr/>
              <p:nvPr/>
            </p:nvSpPr>
            <p:spPr>
              <a:xfrm>
                <a:off x="-266068" y="1815086"/>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8"/>
              <p:cNvSpPr/>
              <p:nvPr/>
            </p:nvSpPr>
            <p:spPr>
              <a:xfrm>
                <a:off x="-375205" y="181508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8"/>
              <p:cNvSpPr/>
              <p:nvPr/>
            </p:nvSpPr>
            <p:spPr>
              <a:xfrm>
                <a:off x="115929" y="176049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8"/>
              <p:cNvSpPr/>
              <p:nvPr/>
            </p:nvSpPr>
            <p:spPr>
              <a:xfrm>
                <a:off x="-102363" y="1760499"/>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8"/>
              <p:cNvSpPr/>
              <p:nvPr/>
            </p:nvSpPr>
            <p:spPr>
              <a:xfrm>
                <a:off x="-156949" y="1760499"/>
                <a:ext cx="54605" cy="54568"/>
              </a:xfrm>
              <a:custGeom>
                <a:avLst/>
                <a:gdLst/>
                <a:ahLst/>
                <a:cxnLst/>
                <a:rect l="l" t="t" r="r" b="b"/>
                <a:pathLst>
                  <a:path w="3021" h="3019" extrusionOk="0">
                    <a:moveTo>
                      <a:pt x="1" y="1"/>
                    </a:moveTo>
                    <a:lnTo>
                      <a:pt x="1" y="3018"/>
                    </a:lnTo>
                    <a:lnTo>
                      <a:pt x="3020" y="3018"/>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8"/>
              <p:cNvSpPr/>
              <p:nvPr/>
            </p:nvSpPr>
            <p:spPr>
              <a:xfrm>
                <a:off x="-211499" y="1760499"/>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8"/>
              <p:cNvSpPr/>
              <p:nvPr/>
            </p:nvSpPr>
            <p:spPr>
              <a:xfrm>
                <a:off x="-266068" y="1760499"/>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8"/>
              <p:cNvSpPr/>
              <p:nvPr/>
            </p:nvSpPr>
            <p:spPr>
              <a:xfrm>
                <a:off x="-320654" y="1760499"/>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8"/>
              <p:cNvSpPr/>
              <p:nvPr/>
            </p:nvSpPr>
            <p:spPr>
              <a:xfrm>
                <a:off x="-538910" y="1760499"/>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8"/>
              <p:cNvSpPr/>
              <p:nvPr/>
            </p:nvSpPr>
            <p:spPr>
              <a:xfrm>
                <a:off x="61343" y="170591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8"/>
              <p:cNvSpPr/>
              <p:nvPr/>
            </p:nvSpPr>
            <p:spPr>
              <a:xfrm>
                <a:off x="-47830" y="1705913"/>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8"/>
              <p:cNvSpPr/>
              <p:nvPr/>
            </p:nvSpPr>
            <p:spPr>
              <a:xfrm>
                <a:off x="-102363" y="170591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8"/>
              <p:cNvSpPr/>
              <p:nvPr/>
            </p:nvSpPr>
            <p:spPr>
              <a:xfrm>
                <a:off x="-156949" y="1705913"/>
                <a:ext cx="54605" cy="54605"/>
              </a:xfrm>
              <a:custGeom>
                <a:avLst/>
                <a:gdLst/>
                <a:ahLst/>
                <a:cxnLst/>
                <a:rect l="l" t="t" r="r" b="b"/>
                <a:pathLst>
                  <a:path w="3021" h="3021" extrusionOk="0">
                    <a:moveTo>
                      <a:pt x="1" y="1"/>
                    </a:moveTo>
                    <a:lnTo>
                      <a:pt x="1"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8"/>
              <p:cNvSpPr/>
              <p:nvPr/>
            </p:nvSpPr>
            <p:spPr>
              <a:xfrm>
                <a:off x="-320654" y="170591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8"/>
              <p:cNvSpPr/>
              <p:nvPr/>
            </p:nvSpPr>
            <p:spPr>
              <a:xfrm>
                <a:off x="-375205" y="170591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8"/>
              <p:cNvSpPr/>
              <p:nvPr/>
            </p:nvSpPr>
            <p:spPr>
              <a:xfrm>
                <a:off x="-484378" y="1705913"/>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8"/>
              <p:cNvSpPr/>
              <p:nvPr/>
            </p:nvSpPr>
            <p:spPr>
              <a:xfrm>
                <a:off x="6756" y="165132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8"/>
              <p:cNvSpPr/>
              <p:nvPr/>
            </p:nvSpPr>
            <p:spPr>
              <a:xfrm>
                <a:off x="-47830" y="165132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8"/>
              <p:cNvSpPr/>
              <p:nvPr/>
            </p:nvSpPr>
            <p:spPr>
              <a:xfrm>
                <a:off x="-102363" y="165132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8"/>
              <p:cNvSpPr/>
              <p:nvPr/>
            </p:nvSpPr>
            <p:spPr>
              <a:xfrm>
                <a:off x="-156949" y="1651326"/>
                <a:ext cx="54605" cy="54605"/>
              </a:xfrm>
              <a:custGeom>
                <a:avLst/>
                <a:gdLst/>
                <a:ahLst/>
                <a:cxnLst/>
                <a:rect l="l" t="t" r="r" b="b"/>
                <a:pathLst>
                  <a:path w="3021" h="3021" extrusionOk="0">
                    <a:moveTo>
                      <a:pt x="1" y="1"/>
                    </a:moveTo>
                    <a:lnTo>
                      <a:pt x="1"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8"/>
              <p:cNvSpPr/>
              <p:nvPr/>
            </p:nvSpPr>
            <p:spPr>
              <a:xfrm>
                <a:off x="-211499" y="1651326"/>
                <a:ext cx="54568" cy="54605"/>
              </a:xfrm>
              <a:custGeom>
                <a:avLst/>
                <a:gdLst/>
                <a:ahLst/>
                <a:cxnLst/>
                <a:rect l="l" t="t" r="r" b="b"/>
                <a:pathLst>
                  <a:path w="3019" h="3021" extrusionOk="0">
                    <a:moveTo>
                      <a:pt x="1" y="1"/>
                    </a:moveTo>
                    <a:lnTo>
                      <a:pt x="1" y="3021"/>
                    </a:lnTo>
                    <a:lnTo>
                      <a:pt x="3019" y="3021"/>
                    </a:lnTo>
                    <a:lnTo>
                      <a:pt x="301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8"/>
              <p:cNvSpPr/>
              <p:nvPr/>
            </p:nvSpPr>
            <p:spPr>
              <a:xfrm>
                <a:off x="-266068" y="1651326"/>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8"/>
              <p:cNvSpPr/>
              <p:nvPr/>
            </p:nvSpPr>
            <p:spPr>
              <a:xfrm>
                <a:off x="-320654" y="165132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8"/>
              <p:cNvSpPr/>
              <p:nvPr/>
            </p:nvSpPr>
            <p:spPr>
              <a:xfrm>
                <a:off x="-375205" y="1651326"/>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8"/>
              <p:cNvSpPr/>
              <p:nvPr/>
            </p:nvSpPr>
            <p:spPr>
              <a:xfrm>
                <a:off x="-429791" y="165132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8"/>
              <p:cNvSpPr/>
              <p:nvPr/>
            </p:nvSpPr>
            <p:spPr>
              <a:xfrm>
                <a:off x="115929" y="159679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8"/>
              <p:cNvSpPr/>
              <p:nvPr/>
            </p:nvSpPr>
            <p:spPr>
              <a:xfrm>
                <a:off x="61343" y="159679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8"/>
              <p:cNvSpPr/>
              <p:nvPr/>
            </p:nvSpPr>
            <p:spPr>
              <a:xfrm>
                <a:off x="6756" y="159679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8"/>
              <p:cNvSpPr/>
              <p:nvPr/>
            </p:nvSpPr>
            <p:spPr>
              <a:xfrm>
                <a:off x="-47830" y="159679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8"/>
              <p:cNvSpPr/>
              <p:nvPr/>
            </p:nvSpPr>
            <p:spPr>
              <a:xfrm>
                <a:off x="-102363" y="159679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8"/>
              <p:cNvSpPr/>
              <p:nvPr/>
            </p:nvSpPr>
            <p:spPr>
              <a:xfrm>
                <a:off x="-211499" y="1596794"/>
                <a:ext cx="54568" cy="54550"/>
              </a:xfrm>
              <a:custGeom>
                <a:avLst/>
                <a:gdLst/>
                <a:ahLst/>
                <a:cxnLst/>
                <a:rect l="l" t="t" r="r" b="b"/>
                <a:pathLst>
                  <a:path w="3019" h="3018" extrusionOk="0">
                    <a:moveTo>
                      <a:pt x="1" y="0"/>
                    </a:moveTo>
                    <a:lnTo>
                      <a:pt x="1" y="3018"/>
                    </a:lnTo>
                    <a:lnTo>
                      <a:pt x="3019" y="3018"/>
                    </a:lnTo>
                    <a:lnTo>
                      <a:pt x="301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8"/>
              <p:cNvSpPr/>
              <p:nvPr/>
            </p:nvSpPr>
            <p:spPr>
              <a:xfrm>
                <a:off x="-266068" y="159679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8"/>
              <p:cNvSpPr/>
              <p:nvPr/>
            </p:nvSpPr>
            <p:spPr>
              <a:xfrm>
                <a:off x="-375205" y="159679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8"/>
              <p:cNvSpPr/>
              <p:nvPr/>
            </p:nvSpPr>
            <p:spPr>
              <a:xfrm>
                <a:off x="-429791" y="159679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8"/>
              <p:cNvSpPr/>
              <p:nvPr/>
            </p:nvSpPr>
            <p:spPr>
              <a:xfrm>
                <a:off x="-484378" y="159679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8"/>
              <p:cNvSpPr/>
              <p:nvPr/>
            </p:nvSpPr>
            <p:spPr>
              <a:xfrm>
                <a:off x="-538910" y="159679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8"/>
              <p:cNvSpPr/>
              <p:nvPr/>
            </p:nvSpPr>
            <p:spPr>
              <a:xfrm>
                <a:off x="115929" y="1542208"/>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8"/>
              <p:cNvSpPr/>
              <p:nvPr/>
            </p:nvSpPr>
            <p:spPr>
              <a:xfrm>
                <a:off x="61343" y="1542208"/>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8"/>
              <p:cNvSpPr/>
              <p:nvPr/>
            </p:nvSpPr>
            <p:spPr>
              <a:xfrm>
                <a:off x="6756" y="1542208"/>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8"/>
              <p:cNvSpPr/>
              <p:nvPr/>
            </p:nvSpPr>
            <p:spPr>
              <a:xfrm>
                <a:off x="-47830" y="1542208"/>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8"/>
              <p:cNvSpPr/>
              <p:nvPr/>
            </p:nvSpPr>
            <p:spPr>
              <a:xfrm>
                <a:off x="-102363" y="1542208"/>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8"/>
              <p:cNvSpPr/>
              <p:nvPr/>
            </p:nvSpPr>
            <p:spPr>
              <a:xfrm>
                <a:off x="-211499" y="1542208"/>
                <a:ext cx="54568" cy="54605"/>
              </a:xfrm>
              <a:custGeom>
                <a:avLst/>
                <a:gdLst/>
                <a:ahLst/>
                <a:cxnLst/>
                <a:rect l="l" t="t" r="r" b="b"/>
                <a:pathLst>
                  <a:path w="3019" h="3021" extrusionOk="0">
                    <a:moveTo>
                      <a:pt x="1" y="1"/>
                    </a:moveTo>
                    <a:lnTo>
                      <a:pt x="1" y="3020"/>
                    </a:lnTo>
                    <a:lnTo>
                      <a:pt x="3019" y="3020"/>
                    </a:lnTo>
                    <a:lnTo>
                      <a:pt x="301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8"/>
              <p:cNvSpPr/>
              <p:nvPr/>
            </p:nvSpPr>
            <p:spPr>
              <a:xfrm>
                <a:off x="-266068" y="1542208"/>
                <a:ext cx="54550" cy="54605"/>
              </a:xfrm>
              <a:custGeom>
                <a:avLst/>
                <a:gdLst/>
                <a:ahLst/>
                <a:cxnLst/>
                <a:rect l="l" t="t" r="r" b="b"/>
                <a:pathLst>
                  <a:path w="3018" h="3021" extrusionOk="0">
                    <a:moveTo>
                      <a:pt x="0" y="1"/>
                    </a:moveTo>
                    <a:lnTo>
                      <a:pt x="0" y="3020"/>
                    </a:lnTo>
                    <a:lnTo>
                      <a:pt x="3018" y="3020"/>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8"/>
              <p:cNvSpPr/>
              <p:nvPr/>
            </p:nvSpPr>
            <p:spPr>
              <a:xfrm>
                <a:off x="-375205" y="1542208"/>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8"/>
              <p:cNvSpPr/>
              <p:nvPr/>
            </p:nvSpPr>
            <p:spPr>
              <a:xfrm>
                <a:off x="-429791" y="1542208"/>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8"/>
              <p:cNvSpPr/>
              <p:nvPr/>
            </p:nvSpPr>
            <p:spPr>
              <a:xfrm>
                <a:off x="-484378" y="1542208"/>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8"/>
              <p:cNvSpPr/>
              <p:nvPr/>
            </p:nvSpPr>
            <p:spPr>
              <a:xfrm>
                <a:off x="-538910" y="1542208"/>
                <a:ext cx="54550" cy="54605"/>
              </a:xfrm>
              <a:custGeom>
                <a:avLst/>
                <a:gdLst/>
                <a:ahLst/>
                <a:cxnLst/>
                <a:rect l="l" t="t" r="r" b="b"/>
                <a:pathLst>
                  <a:path w="3018" h="3021" extrusionOk="0">
                    <a:moveTo>
                      <a:pt x="0" y="1"/>
                    </a:moveTo>
                    <a:lnTo>
                      <a:pt x="0" y="3020"/>
                    </a:lnTo>
                    <a:lnTo>
                      <a:pt x="3018" y="3020"/>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8"/>
              <p:cNvSpPr/>
              <p:nvPr/>
            </p:nvSpPr>
            <p:spPr>
              <a:xfrm>
                <a:off x="61343" y="1487657"/>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8"/>
              <p:cNvSpPr/>
              <p:nvPr/>
            </p:nvSpPr>
            <p:spPr>
              <a:xfrm>
                <a:off x="6756" y="1487657"/>
                <a:ext cx="54605" cy="54568"/>
              </a:xfrm>
              <a:custGeom>
                <a:avLst/>
                <a:gdLst/>
                <a:ahLst/>
                <a:cxnLst/>
                <a:rect l="l" t="t" r="r" b="b"/>
                <a:pathLst>
                  <a:path w="3021" h="3019" extrusionOk="0">
                    <a:moveTo>
                      <a:pt x="1" y="1"/>
                    </a:moveTo>
                    <a:lnTo>
                      <a:pt x="1" y="3019"/>
                    </a:lnTo>
                    <a:lnTo>
                      <a:pt x="3021" y="3019"/>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8"/>
              <p:cNvSpPr/>
              <p:nvPr/>
            </p:nvSpPr>
            <p:spPr>
              <a:xfrm>
                <a:off x="-47830" y="1487657"/>
                <a:ext cx="54605" cy="54568"/>
              </a:xfrm>
              <a:custGeom>
                <a:avLst/>
                <a:gdLst/>
                <a:ahLst/>
                <a:cxnLst/>
                <a:rect l="l" t="t" r="r" b="b"/>
                <a:pathLst>
                  <a:path w="3021" h="3019" extrusionOk="0">
                    <a:moveTo>
                      <a:pt x="1" y="1"/>
                    </a:moveTo>
                    <a:lnTo>
                      <a:pt x="1" y="3019"/>
                    </a:lnTo>
                    <a:lnTo>
                      <a:pt x="3021" y="3019"/>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8"/>
              <p:cNvSpPr/>
              <p:nvPr/>
            </p:nvSpPr>
            <p:spPr>
              <a:xfrm>
                <a:off x="-102363" y="1487657"/>
                <a:ext cx="54605" cy="54568"/>
              </a:xfrm>
              <a:custGeom>
                <a:avLst/>
                <a:gdLst/>
                <a:ahLst/>
                <a:cxnLst/>
                <a:rect l="l" t="t" r="r" b="b"/>
                <a:pathLst>
                  <a:path w="3021" h="3019" extrusionOk="0">
                    <a:moveTo>
                      <a:pt x="0" y="1"/>
                    </a:moveTo>
                    <a:lnTo>
                      <a:pt x="0" y="3019"/>
                    </a:lnTo>
                    <a:lnTo>
                      <a:pt x="3020" y="3019"/>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8"/>
              <p:cNvSpPr/>
              <p:nvPr/>
            </p:nvSpPr>
            <p:spPr>
              <a:xfrm>
                <a:off x="-156949" y="1487657"/>
                <a:ext cx="54605" cy="54568"/>
              </a:xfrm>
              <a:custGeom>
                <a:avLst/>
                <a:gdLst/>
                <a:ahLst/>
                <a:cxnLst/>
                <a:rect l="l" t="t" r="r" b="b"/>
                <a:pathLst>
                  <a:path w="3021" h="3019" extrusionOk="0">
                    <a:moveTo>
                      <a:pt x="1" y="1"/>
                    </a:moveTo>
                    <a:lnTo>
                      <a:pt x="1" y="3019"/>
                    </a:lnTo>
                    <a:lnTo>
                      <a:pt x="3020" y="3019"/>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8"/>
              <p:cNvSpPr/>
              <p:nvPr/>
            </p:nvSpPr>
            <p:spPr>
              <a:xfrm>
                <a:off x="-211499" y="1487657"/>
                <a:ext cx="54568" cy="54568"/>
              </a:xfrm>
              <a:custGeom>
                <a:avLst/>
                <a:gdLst/>
                <a:ahLst/>
                <a:cxnLst/>
                <a:rect l="l" t="t" r="r" b="b"/>
                <a:pathLst>
                  <a:path w="3019" h="3019" extrusionOk="0">
                    <a:moveTo>
                      <a:pt x="1" y="1"/>
                    </a:moveTo>
                    <a:lnTo>
                      <a:pt x="1" y="3019"/>
                    </a:lnTo>
                    <a:lnTo>
                      <a:pt x="3019" y="3019"/>
                    </a:lnTo>
                    <a:lnTo>
                      <a:pt x="301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8"/>
              <p:cNvSpPr/>
              <p:nvPr/>
            </p:nvSpPr>
            <p:spPr>
              <a:xfrm>
                <a:off x="-266068" y="1487657"/>
                <a:ext cx="54550" cy="54568"/>
              </a:xfrm>
              <a:custGeom>
                <a:avLst/>
                <a:gdLst/>
                <a:ahLst/>
                <a:cxnLst/>
                <a:rect l="l" t="t" r="r" b="b"/>
                <a:pathLst>
                  <a:path w="3018" h="3019" extrusionOk="0">
                    <a:moveTo>
                      <a:pt x="0" y="1"/>
                    </a:moveTo>
                    <a:lnTo>
                      <a:pt x="0" y="3019"/>
                    </a:lnTo>
                    <a:lnTo>
                      <a:pt x="3018" y="3019"/>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8"/>
              <p:cNvSpPr/>
              <p:nvPr/>
            </p:nvSpPr>
            <p:spPr>
              <a:xfrm>
                <a:off x="-320654" y="1487657"/>
                <a:ext cx="54605" cy="54568"/>
              </a:xfrm>
              <a:custGeom>
                <a:avLst/>
                <a:gdLst/>
                <a:ahLst/>
                <a:cxnLst/>
                <a:rect l="l" t="t" r="r" b="b"/>
                <a:pathLst>
                  <a:path w="3021" h="3019" extrusionOk="0">
                    <a:moveTo>
                      <a:pt x="0" y="1"/>
                    </a:moveTo>
                    <a:lnTo>
                      <a:pt x="0" y="3019"/>
                    </a:lnTo>
                    <a:lnTo>
                      <a:pt x="3020" y="3019"/>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8"/>
              <p:cNvSpPr/>
              <p:nvPr/>
            </p:nvSpPr>
            <p:spPr>
              <a:xfrm>
                <a:off x="-375205" y="1487657"/>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8"/>
              <p:cNvSpPr/>
              <p:nvPr/>
            </p:nvSpPr>
            <p:spPr>
              <a:xfrm>
                <a:off x="-429791" y="1487657"/>
                <a:ext cx="54605" cy="54568"/>
              </a:xfrm>
              <a:custGeom>
                <a:avLst/>
                <a:gdLst/>
                <a:ahLst/>
                <a:cxnLst/>
                <a:rect l="l" t="t" r="r" b="b"/>
                <a:pathLst>
                  <a:path w="3021" h="3019" extrusionOk="0">
                    <a:moveTo>
                      <a:pt x="1" y="1"/>
                    </a:moveTo>
                    <a:lnTo>
                      <a:pt x="1" y="3019"/>
                    </a:lnTo>
                    <a:lnTo>
                      <a:pt x="3021" y="3019"/>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8"/>
              <p:cNvSpPr/>
              <p:nvPr/>
            </p:nvSpPr>
            <p:spPr>
              <a:xfrm>
                <a:off x="-484378" y="1487657"/>
                <a:ext cx="54605" cy="54568"/>
              </a:xfrm>
              <a:custGeom>
                <a:avLst/>
                <a:gdLst/>
                <a:ahLst/>
                <a:cxnLst/>
                <a:rect l="l" t="t" r="r" b="b"/>
                <a:pathLst>
                  <a:path w="3021" h="3019" extrusionOk="0">
                    <a:moveTo>
                      <a:pt x="1" y="1"/>
                    </a:moveTo>
                    <a:lnTo>
                      <a:pt x="1" y="3019"/>
                    </a:lnTo>
                    <a:lnTo>
                      <a:pt x="3021" y="3019"/>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8"/>
              <p:cNvSpPr/>
              <p:nvPr/>
            </p:nvSpPr>
            <p:spPr>
              <a:xfrm>
                <a:off x="-47830" y="1433089"/>
                <a:ext cx="54605" cy="54586"/>
              </a:xfrm>
              <a:custGeom>
                <a:avLst/>
                <a:gdLst/>
                <a:ahLst/>
                <a:cxnLst/>
                <a:rect l="l" t="t" r="r" b="b"/>
                <a:pathLst>
                  <a:path w="3021" h="3020"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8"/>
              <p:cNvSpPr/>
              <p:nvPr/>
            </p:nvSpPr>
            <p:spPr>
              <a:xfrm>
                <a:off x="-102363" y="1433089"/>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8"/>
              <p:cNvSpPr/>
              <p:nvPr/>
            </p:nvSpPr>
            <p:spPr>
              <a:xfrm>
                <a:off x="-320654" y="1433089"/>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8"/>
              <p:cNvSpPr/>
              <p:nvPr/>
            </p:nvSpPr>
            <p:spPr>
              <a:xfrm>
                <a:off x="-375205" y="1433089"/>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8"/>
              <p:cNvSpPr/>
              <p:nvPr/>
            </p:nvSpPr>
            <p:spPr>
              <a:xfrm>
                <a:off x="6756" y="1378502"/>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8"/>
              <p:cNvSpPr/>
              <p:nvPr/>
            </p:nvSpPr>
            <p:spPr>
              <a:xfrm>
                <a:off x="-47830" y="1378502"/>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8"/>
              <p:cNvSpPr/>
              <p:nvPr/>
            </p:nvSpPr>
            <p:spPr>
              <a:xfrm>
                <a:off x="-102363" y="137850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8"/>
              <p:cNvSpPr/>
              <p:nvPr/>
            </p:nvSpPr>
            <p:spPr>
              <a:xfrm>
                <a:off x="-320654" y="137850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8"/>
              <p:cNvSpPr/>
              <p:nvPr/>
            </p:nvSpPr>
            <p:spPr>
              <a:xfrm>
                <a:off x="-375205" y="1378502"/>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8"/>
              <p:cNvSpPr/>
              <p:nvPr/>
            </p:nvSpPr>
            <p:spPr>
              <a:xfrm>
                <a:off x="-429791" y="1378502"/>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8"/>
              <p:cNvSpPr/>
              <p:nvPr/>
            </p:nvSpPr>
            <p:spPr>
              <a:xfrm>
                <a:off x="-47830" y="1323952"/>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8"/>
              <p:cNvSpPr/>
              <p:nvPr/>
            </p:nvSpPr>
            <p:spPr>
              <a:xfrm>
                <a:off x="-375205" y="1323952"/>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8" name="Google Shape;1878;p28"/>
          <p:cNvGrpSpPr/>
          <p:nvPr/>
        </p:nvGrpSpPr>
        <p:grpSpPr>
          <a:xfrm>
            <a:off x="8004195" y="1924213"/>
            <a:ext cx="654821" cy="600289"/>
            <a:chOff x="8004195" y="1924213"/>
            <a:chExt cx="654821" cy="600289"/>
          </a:xfrm>
        </p:grpSpPr>
        <p:grpSp>
          <p:nvGrpSpPr>
            <p:cNvPr id="1879" name="Google Shape;1879;p28"/>
            <p:cNvGrpSpPr/>
            <p:nvPr/>
          </p:nvGrpSpPr>
          <p:grpSpPr>
            <a:xfrm>
              <a:off x="8004195" y="1924213"/>
              <a:ext cx="654821" cy="600289"/>
              <a:chOff x="846645" y="1301313"/>
              <a:chExt cx="654821" cy="600289"/>
            </a:xfrm>
          </p:grpSpPr>
          <p:sp>
            <p:nvSpPr>
              <p:cNvPr id="1880" name="Google Shape;1880;p28"/>
              <p:cNvSpPr/>
              <p:nvPr/>
            </p:nvSpPr>
            <p:spPr>
              <a:xfrm>
                <a:off x="1283192" y="1847033"/>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8"/>
              <p:cNvSpPr/>
              <p:nvPr/>
            </p:nvSpPr>
            <p:spPr>
              <a:xfrm>
                <a:off x="1010350" y="1847033"/>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8"/>
              <p:cNvSpPr/>
              <p:nvPr/>
            </p:nvSpPr>
            <p:spPr>
              <a:xfrm>
                <a:off x="1228606" y="179244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8"/>
              <p:cNvSpPr/>
              <p:nvPr/>
            </p:nvSpPr>
            <p:spPr>
              <a:xfrm>
                <a:off x="1064901" y="179244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8"/>
              <p:cNvSpPr/>
              <p:nvPr/>
            </p:nvSpPr>
            <p:spPr>
              <a:xfrm>
                <a:off x="1174019" y="173791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8"/>
              <p:cNvSpPr/>
              <p:nvPr/>
            </p:nvSpPr>
            <p:spPr>
              <a:xfrm>
                <a:off x="1119487" y="173791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8"/>
              <p:cNvSpPr/>
              <p:nvPr/>
            </p:nvSpPr>
            <p:spPr>
              <a:xfrm>
                <a:off x="1283192" y="16833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8"/>
              <p:cNvSpPr/>
              <p:nvPr/>
            </p:nvSpPr>
            <p:spPr>
              <a:xfrm>
                <a:off x="1228606" y="16833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8"/>
              <p:cNvSpPr/>
              <p:nvPr/>
            </p:nvSpPr>
            <p:spPr>
              <a:xfrm>
                <a:off x="1174019" y="16833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8"/>
              <p:cNvSpPr/>
              <p:nvPr/>
            </p:nvSpPr>
            <p:spPr>
              <a:xfrm>
                <a:off x="1119487" y="1683328"/>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8"/>
              <p:cNvSpPr/>
              <p:nvPr/>
            </p:nvSpPr>
            <p:spPr>
              <a:xfrm>
                <a:off x="1064901" y="1683328"/>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8"/>
              <p:cNvSpPr/>
              <p:nvPr/>
            </p:nvSpPr>
            <p:spPr>
              <a:xfrm>
                <a:off x="1010350" y="16833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8"/>
              <p:cNvSpPr/>
              <p:nvPr/>
            </p:nvSpPr>
            <p:spPr>
              <a:xfrm>
                <a:off x="1337779" y="1628741"/>
                <a:ext cx="54568" cy="54605"/>
              </a:xfrm>
              <a:custGeom>
                <a:avLst/>
                <a:gdLst/>
                <a:ahLst/>
                <a:cxnLst/>
                <a:rect l="l" t="t" r="r" b="b"/>
                <a:pathLst>
                  <a:path w="3019" h="3021" extrusionOk="0">
                    <a:moveTo>
                      <a:pt x="0" y="1"/>
                    </a:moveTo>
                    <a:lnTo>
                      <a:pt x="0"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8"/>
              <p:cNvSpPr/>
              <p:nvPr/>
            </p:nvSpPr>
            <p:spPr>
              <a:xfrm>
                <a:off x="1283192" y="162874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8"/>
              <p:cNvSpPr/>
              <p:nvPr/>
            </p:nvSpPr>
            <p:spPr>
              <a:xfrm>
                <a:off x="1228606" y="162874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8"/>
              <p:cNvSpPr/>
              <p:nvPr/>
            </p:nvSpPr>
            <p:spPr>
              <a:xfrm>
                <a:off x="1064901" y="162874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8"/>
              <p:cNvSpPr/>
              <p:nvPr/>
            </p:nvSpPr>
            <p:spPr>
              <a:xfrm>
                <a:off x="1010350" y="162874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8"/>
              <p:cNvSpPr/>
              <p:nvPr/>
            </p:nvSpPr>
            <p:spPr>
              <a:xfrm>
                <a:off x="955782" y="162874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8"/>
              <p:cNvSpPr/>
              <p:nvPr/>
            </p:nvSpPr>
            <p:spPr>
              <a:xfrm>
                <a:off x="1337779" y="1574155"/>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8"/>
              <p:cNvSpPr/>
              <p:nvPr/>
            </p:nvSpPr>
            <p:spPr>
              <a:xfrm>
                <a:off x="1283192" y="1574155"/>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8"/>
              <p:cNvSpPr/>
              <p:nvPr/>
            </p:nvSpPr>
            <p:spPr>
              <a:xfrm>
                <a:off x="1228606" y="1574155"/>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8"/>
              <p:cNvSpPr/>
              <p:nvPr/>
            </p:nvSpPr>
            <p:spPr>
              <a:xfrm>
                <a:off x="1174019" y="1574155"/>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8"/>
              <p:cNvSpPr/>
              <p:nvPr/>
            </p:nvSpPr>
            <p:spPr>
              <a:xfrm>
                <a:off x="1119487" y="1574155"/>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8"/>
              <p:cNvSpPr/>
              <p:nvPr/>
            </p:nvSpPr>
            <p:spPr>
              <a:xfrm>
                <a:off x="1064901" y="1574155"/>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8"/>
              <p:cNvSpPr/>
              <p:nvPr/>
            </p:nvSpPr>
            <p:spPr>
              <a:xfrm>
                <a:off x="1010350" y="1574155"/>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8"/>
              <p:cNvSpPr/>
              <p:nvPr/>
            </p:nvSpPr>
            <p:spPr>
              <a:xfrm>
                <a:off x="955782" y="1574155"/>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8"/>
              <p:cNvSpPr/>
              <p:nvPr/>
            </p:nvSpPr>
            <p:spPr>
              <a:xfrm>
                <a:off x="1392329" y="151962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8"/>
              <p:cNvSpPr/>
              <p:nvPr/>
            </p:nvSpPr>
            <p:spPr>
              <a:xfrm>
                <a:off x="1337779" y="1519623"/>
                <a:ext cx="54568" cy="54586"/>
              </a:xfrm>
              <a:custGeom>
                <a:avLst/>
                <a:gdLst/>
                <a:ahLst/>
                <a:cxnLst/>
                <a:rect l="l" t="t" r="r" b="b"/>
                <a:pathLst>
                  <a:path w="3019"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8"/>
              <p:cNvSpPr/>
              <p:nvPr/>
            </p:nvSpPr>
            <p:spPr>
              <a:xfrm>
                <a:off x="1283192" y="151962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8"/>
              <p:cNvSpPr/>
              <p:nvPr/>
            </p:nvSpPr>
            <p:spPr>
              <a:xfrm>
                <a:off x="1174019" y="1519623"/>
                <a:ext cx="54605" cy="54586"/>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8"/>
              <p:cNvSpPr/>
              <p:nvPr/>
            </p:nvSpPr>
            <p:spPr>
              <a:xfrm>
                <a:off x="1119487" y="1519623"/>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8"/>
              <p:cNvSpPr/>
              <p:nvPr/>
            </p:nvSpPr>
            <p:spPr>
              <a:xfrm>
                <a:off x="1010350" y="151962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8"/>
              <p:cNvSpPr/>
              <p:nvPr/>
            </p:nvSpPr>
            <p:spPr>
              <a:xfrm>
                <a:off x="955782" y="151962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8"/>
              <p:cNvSpPr/>
              <p:nvPr/>
            </p:nvSpPr>
            <p:spPr>
              <a:xfrm>
                <a:off x="901195" y="1519623"/>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8"/>
              <p:cNvSpPr/>
              <p:nvPr/>
            </p:nvSpPr>
            <p:spPr>
              <a:xfrm>
                <a:off x="1446898"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8"/>
              <p:cNvSpPr/>
              <p:nvPr/>
            </p:nvSpPr>
            <p:spPr>
              <a:xfrm>
                <a:off x="1337779" y="1465036"/>
                <a:ext cx="54568" cy="54605"/>
              </a:xfrm>
              <a:custGeom>
                <a:avLst/>
                <a:gdLst/>
                <a:ahLst/>
                <a:cxnLst/>
                <a:rect l="l" t="t" r="r" b="b"/>
                <a:pathLst>
                  <a:path w="3019"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8"/>
              <p:cNvSpPr/>
              <p:nvPr/>
            </p:nvSpPr>
            <p:spPr>
              <a:xfrm>
                <a:off x="1283192"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8"/>
              <p:cNvSpPr/>
              <p:nvPr/>
            </p:nvSpPr>
            <p:spPr>
              <a:xfrm>
                <a:off x="1228606" y="146503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8"/>
              <p:cNvSpPr/>
              <p:nvPr/>
            </p:nvSpPr>
            <p:spPr>
              <a:xfrm>
                <a:off x="1174019" y="146503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8"/>
              <p:cNvSpPr/>
              <p:nvPr/>
            </p:nvSpPr>
            <p:spPr>
              <a:xfrm>
                <a:off x="1119487" y="1465036"/>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8"/>
              <p:cNvSpPr/>
              <p:nvPr/>
            </p:nvSpPr>
            <p:spPr>
              <a:xfrm>
                <a:off x="1064901" y="1465036"/>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8"/>
              <p:cNvSpPr/>
              <p:nvPr/>
            </p:nvSpPr>
            <p:spPr>
              <a:xfrm>
                <a:off x="1010350"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8"/>
              <p:cNvSpPr/>
              <p:nvPr/>
            </p:nvSpPr>
            <p:spPr>
              <a:xfrm>
                <a:off x="955782" y="1465036"/>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8"/>
              <p:cNvSpPr/>
              <p:nvPr/>
            </p:nvSpPr>
            <p:spPr>
              <a:xfrm>
                <a:off x="846645"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8"/>
              <p:cNvSpPr/>
              <p:nvPr/>
            </p:nvSpPr>
            <p:spPr>
              <a:xfrm>
                <a:off x="1337779" y="1410486"/>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8"/>
              <p:cNvSpPr/>
              <p:nvPr/>
            </p:nvSpPr>
            <p:spPr>
              <a:xfrm>
                <a:off x="1283192" y="141048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8"/>
              <p:cNvSpPr/>
              <p:nvPr/>
            </p:nvSpPr>
            <p:spPr>
              <a:xfrm>
                <a:off x="1228606" y="141048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8"/>
              <p:cNvSpPr/>
              <p:nvPr/>
            </p:nvSpPr>
            <p:spPr>
              <a:xfrm>
                <a:off x="1174019" y="141048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8"/>
              <p:cNvSpPr/>
              <p:nvPr/>
            </p:nvSpPr>
            <p:spPr>
              <a:xfrm>
                <a:off x="1119487" y="1410486"/>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8"/>
              <p:cNvSpPr/>
              <p:nvPr/>
            </p:nvSpPr>
            <p:spPr>
              <a:xfrm>
                <a:off x="1064901" y="1410486"/>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8"/>
              <p:cNvSpPr/>
              <p:nvPr/>
            </p:nvSpPr>
            <p:spPr>
              <a:xfrm>
                <a:off x="1010350" y="141048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8"/>
              <p:cNvSpPr/>
              <p:nvPr/>
            </p:nvSpPr>
            <p:spPr>
              <a:xfrm>
                <a:off x="955782" y="1410486"/>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8"/>
              <p:cNvSpPr/>
              <p:nvPr/>
            </p:nvSpPr>
            <p:spPr>
              <a:xfrm>
                <a:off x="1283192" y="135589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8"/>
              <p:cNvSpPr/>
              <p:nvPr/>
            </p:nvSpPr>
            <p:spPr>
              <a:xfrm>
                <a:off x="1010350" y="135589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8"/>
              <p:cNvSpPr/>
              <p:nvPr/>
            </p:nvSpPr>
            <p:spPr>
              <a:xfrm>
                <a:off x="1228606" y="1301313"/>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8"/>
              <p:cNvSpPr/>
              <p:nvPr/>
            </p:nvSpPr>
            <p:spPr>
              <a:xfrm>
                <a:off x="1064901" y="130131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6" name="Google Shape;1936;p28"/>
            <p:cNvSpPr/>
            <p:nvPr/>
          </p:nvSpPr>
          <p:spPr>
            <a:xfrm>
              <a:off x="8221275" y="2141925"/>
              <a:ext cx="219000" cy="16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7" name="Google Shape;1937;p28"/>
            <p:cNvGrpSpPr/>
            <p:nvPr/>
          </p:nvGrpSpPr>
          <p:grpSpPr>
            <a:xfrm>
              <a:off x="8004195" y="1924213"/>
              <a:ext cx="654821" cy="600289"/>
              <a:chOff x="846645" y="1301313"/>
              <a:chExt cx="654821" cy="600289"/>
            </a:xfrm>
          </p:grpSpPr>
          <p:sp>
            <p:nvSpPr>
              <p:cNvPr id="1938" name="Google Shape;1938;p28"/>
              <p:cNvSpPr/>
              <p:nvPr/>
            </p:nvSpPr>
            <p:spPr>
              <a:xfrm>
                <a:off x="1283192" y="1847033"/>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8"/>
              <p:cNvSpPr/>
              <p:nvPr/>
            </p:nvSpPr>
            <p:spPr>
              <a:xfrm>
                <a:off x="1010350" y="1847033"/>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8"/>
              <p:cNvSpPr/>
              <p:nvPr/>
            </p:nvSpPr>
            <p:spPr>
              <a:xfrm>
                <a:off x="1228606" y="179244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8"/>
              <p:cNvSpPr/>
              <p:nvPr/>
            </p:nvSpPr>
            <p:spPr>
              <a:xfrm>
                <a:off x="1064901" y="179244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8"/>
              <p:cNvSpPr/>
              <p:nvPr/>
            </p:nvSpPr>
            <p:spPr>
              <a:xfrm>
                <a:off x="1174019" y="173791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8"/>
              <p:cNvSpPr/>
              <p:nvPr/>
            </p:nvSpPr>
            <p:spPr>
              <a:xfrm>
                <a:off x="1119487" y="173791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8"/>
              <p:cNvSpPr/>
              <p:nvPr/>
            </p:nvSpPr>
            <p:spPr>
              <a:xfrm>
                <a:off x="1283192" y="16833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8"/>
              <p:cNvSpPr/>
              <p:nvPr/>
            </p:nvSpPr>
            <p:spPr>
              <a:xfrm>
                <a:off x="1228606" y="16833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8"/>
              <p:cNvSpPr/>
              <p:nvPr/>
            </p:nvSpPr>
            <p:spPr>
              <a:xfrm>
                <a:off x="1174019" y="16833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8"/>
              <p:cNvSpPr/>
              <p:nvPr/>
            </p:nvSpPr>
            <p:spPr>
              <a:xfrm>
                <a:off x="1119487" y="1683328"/>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8"/>
              <p:cNvSpPr/>
              <p:nvPr/>
            </p:nvSpPr>
            <p:spPr>
              <a:xfrm>
                <a:off x="1064901" y="1683328"/>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8"/>
              <p:cNvSpPr/>
              <p:nvPr/>
            </p:nvSpPr>
            <p:spPr>
              <a:xfrm>
                <a:off x="1010350" y="16833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8"/>
              <p:cNvSpPr/>
              <p:nvPr/>
            </p:nvSpPr>
            <p:spPr>
              <a:xfrm>
                <a:off x="1337779" y="1628741"/>
                <a:ext cx="54568" cy="54605"/>
              </a:xfrm>
              <a:custGeom>
                <a:avLst/>
                <a:gdLst/>
                <a:ahLst/>
                <a:cxnLst/>
                <a:rect l="l" t="t" r="r" b="b"/>
                <a:pathLst>
                  <a:path w="3019" h="3021" extrusionOk="0">
                    <a:moveTo>
                      <a:pt x="0" y="1"/>
                    </a:moveTo>
                    <a:lnTo>
                      <a:pt x="0" y="3020"/>
                    </a:lnTo>
                    <a:lnTo>
                      <a:pt x="3018" y="3020"/>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8"/>
              <p:cNvSpPr/>
              <p:nvPr/>
            </p:nvSpPr>
            <p:spPr>
              <a:xfrm>
                <a:off x="1283192" y="162874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8"/>
              <p:cNvSpPr/>
              <p:nvPr/>
            </p:nvSpPr>
            <p:spPr>
              <a:xfrm>
                <a:off x="1228606" y="162874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8"/>
              <p:cNvSpPr/>
              <p:nvPr/>
            </p:nvSpPr>
            <p:spPr>
              <a:xfrm>
                <a:off x="1064901" y="162874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8"/>
              <p:cNvSpPr/>
              <p:nvPr/>
            </p:nvSpPr>
            <p:spPr>
              <a:xfrm>
                <a:off x="1010350" y="162874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8"/>
              <p:cNvSpPr/>
              <p:nvPr/>
            </p:nvSpPr>
            <p:spPr>
              <a:xfrm>
                <a:off x="955782" y="162874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8"/>
              <p:cNvSpPr/>
              <p:nvPr/>
            </p:nvSpPr>
            <p:spPr>
              <a:xfrm>
                <a:off x="1337779" y="1574155"/>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8"/>
              <p:cNvSpPr/>
              <p:nvPr/>
            </p:nvSpPr>
            <p:spPr>
              <a:xfrm>
                <a:off x="1283192" y="1574155"/>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8"/>
              <p:cNvSpPr/>
              <p:nvPr/>
            </p:nvSpPr>
            <p:spPr>
              <a:xfrm>
                <a:off x="1228606" y="1574155"/>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8"/>
              <p:cNvSpPr/>
              <p:nvPr/>
            </p:nvSpPr>
            <p:spPr>
              <a:xfrm>
                <a:off x="1174019" y="1574155"/>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8"/>
              <p:cNvSpPr/>
              <p:nvPr/>
            </p:nvSpPr>
            <p:spPr>
              <a:xfrm>
                <a:off x="1119487" y="1574155"/>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8"/>
              <p:cNvSpPr/>
              <p:nvPr/>
            </p:nvSpPr>
            <p:spPr>
              <a:xfrm>
                <a:off x="1064901" y="1574155"/>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8"/>
              <p:cNvSpPr/>
              <p:nvPr/>
            </p:nvSpPr>
            <p:spPr>
              <a:xfrm>
                <a:off x="1010350" y="1574155"/>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8"/>
              <p:cNvSpPr/>
              <p:nvPr/>
            </p:nvSpPr>
            <p:spPr>
              <a:xfrm>
                <a:off x="955782" y="1574155"/>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8"/>
              <p:cNvSpPr/>
              <p:nvPr/>
            </p:nvSpPr>
            <p:spPr>
              <a:xfrm>
                <a:off x="1392329" y="151962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8"/>
              <p:cNvSpPr/>
              <p:nvPr/>
            </p:nvSpPr>
            <p:spPr>
              <a:xfrm>
                <a:off x="1337779" y="1519623"/>
                <a:ext cx="54568" cy="54586"/>
              </a:xfrm>
              <a:custGeom>
                <a:avLst/>
                <a:gdLst/>
                <a:ahLst/>
                <a:cxnLst/>
                <a:rect l="l" t="t" r="r" b="b"/>
                <a:pathLst>
                  <a:path w="3019" h="3020"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8"/>
              <p:cNvSpPr/>
              <p:nvPr/>
            </p:nvSpPr>
            <p:spPr>
              <a:xfrm>
                <a:off x="1283192" y="151962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8"/>
              <p:cNvSpPr/>
              <p:nvPr/>
            </p:nvSpPr>
            <p:spPr>
              <a:xfrm>
                <a:off x="1174019" y="1519623"/>
                <a:ext cx="54605" cy="54586"/>
              </a:xfrm>
              <a:custGeom>
                <a:avLst/>
                <a:gdLst/>
                <a:ahLst/>
                <a:cxnLst/>
                <a:rect l="l" t="t" r="r" b="b"/>
                <a:pathLst>
                  <a:path w="3021" h="3020"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8"/>
              <p:cNvSpPr/>
              <p:nvPr/>
            </p:nvSpPr>
            <p:spPr>
              <a:xfrm>
                <a:off x="1119487" y="1519623"/>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8"/>
              <p:cNvSpPr/>
              <p:nvPr/>
            </p:nvSpPr>
            <p:spPr>
              <a:xfrm>
                <a:off x="1010350" y="151962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8"/>
              <p:cNvSpPr/>
              <p:nvPr/>
            </p:nvSpPr>
            <p:spPr>
              <a:xfrm>
                <a:off x="955782" y="151962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8"/>
              <p:cNvSpPr/>
              <p:nvPr/>
            </p:nvSpPr>
            <p:spPr>
              <a:xfrm>
                <a:off x="901195" y="1519623"/>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8"/>
              <p:cNvSpPr/>
              <p:nvPr/>
            </p:nvSpPr>
            <p:spPr>
              <a:xfrm>
                <a:off x="1446898"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8"/>
              <p:cNvSpPr/>
              <p:nvPr/>
            </p:nvSpPr>
            <p:spPr>
              <a:xfrm>
                <a:off x="1337779" y="1465036"/>
                <a:ext cx="54568" cy="54605"/>
              </a:xfrm>
              <a:custGeom>
                <a:avLst/>
                <a:gdLst/>
                <a:ahLst/>
                <a:cxnLst/>
                <a:rect l="l" t="t" r="r" b="b"/>
                <a:pathLst>
                  <a:path w="3019"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8"/>
              <p:cNvSpPr/>
              <p:nvPr/>
            </p:nvSpPr>
            <p:spPr>
              <a:xfrm>
                <a:off x="1283192"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8"/>
              <p:cNvSpPr/>
              <p:nvPr/>
            </p:nvSpPr>
            <p:spPr>
              <a:xfrm>
                <a:off x="1228606" y="146503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8"/>
              <p:cNvSpPr/>
              <p:nvPr/>
            </p:nvSpPr>
            <p:spPr>
              <a:xfrm>
                <a:off x="1174019" y="146503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8"/>
              <p:cNvSpPr/>
              <p:nvPr/>
            </p:nvSpPr>
            <p:spPr>
              <a:xfrm>
                <a:off x="1119487" y="1465036"/>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8"/>
              <p:cNvSpPr/>
              <p:nvPr/>
            </p:nvSpPr>
            <p:spPr>
              <a:xfrm>
                <a:off x="1064901" y="1465036"/>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8"/>
              <p:cNvSpPr/>
              <p:nvPr/>
            </p:nvSpPr>
            <p:spPr>
              <a:xfrm>
                <a:off x="1010350"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8"/>
              <p:cNvSpPr/>
              <p:nvPr/>
            </p:nvSpPr>
            <p:spPr>
              <a:xfrm>
                <a:off x="955782" y="1465036"/>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8"/>
              <p:cNvSpPr/>
              <p:nvPr/>
            </p:nvSpPr>
            <p:spPr>
              <a:xfrm>
                <a:off x="846645"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8"/>
              <p:cNvSpPr/>
              <p:nvPr/>
            </p:nvSpPr>
            <p:spPr>
              <a:xfrm>
                <a:off x="1337779" y="1410486"/>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8"/>
              <p:cNvSpPr/>
              <p:nvPr/>
            </p:nvSpPr>
            <p:spPr>
              <a:xfrm>
                <a:off x="1283192" y="141048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8"/>
              <p:cNvSpPr/>
              <p:nvPr/>
            </p:nvSpPr>
            <p:spPr>
              <a:xfrm>
                <a:off x="1228606" y="141048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8"/>
              <p:cNvSpPr/>
              <p:nvPr/>
            </p:nvSpPr>
            <p:spPr>
              <a:xfrm>
                <a:off x="1174019" y="141048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8"/>
              <p:cNvSpPr/>
              <p:nvPr/>
            </p:nvSpPr>
            <p:spPr>
              <a:xfrm>
                <a:off x="1119487" y="1410486"/>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8"/>
              <p:cNvSpPr/>
              <p:nvPr/>
            </p:nvSpPr>
            <p:spPr>
              <a:xfrm>
                <a:off x="1064901" y="1410486"/>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8"/>
              <p:cNvSpPr/>
              <p:nvPr/>
            </p:nvSpPr>
            <p:spPr>
              <a:xfrm>
                <a:off x="1010350" y="141048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8"/>
              <p:cNvSpPr/>
              <p:nvPr/>
            </p:nvSpPr>
            <p:spPr>
              <a:xfrm>
                <a:off x="955782" y="1410486"/>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8"/>
              <p:cNvSpPr/>
              <p:nvPr/>
            </p:nvSpPr>
            <p:spPr>
              <a:xfrm>
                <a:off x="1283192" y="135589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8"/>
              <p:cNvSpPr/>
              <p:nvPr/>
            </p:nvSpPr>
            <p:spPr>
              <a:xfrm>
                <a:off x="1010350" y="135589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8"/>
              <p:cNvSpPr/>
              <p:nvPr/>
            </p:nvSpPr>
            <p:spPr>
              <a:xfrm>
                <a:off x="1228606" y="1301313"/>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8"/>
              <p:cNvSpPr/>
              <p:nvPr/>
            </p:nvSpPr>
            <p:spPr>
              <a:xfrm>
                <a:off x="1064901" y="130131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94" name="Google Shape;1994;p28"/>
          <p:cNvGrpSpPr/>
          <p:nvPr/>
        </p:nvGrpSpPr>
        <p:grpSpPr>
          <a:xfrm>
            <a:off x="3946225" y="4442088"/>
            <a:ext cx="1252525" cy="322800"/>
            <a:chOff x="3946225" y="4442088"/>
            <a:chExt cx="1252525" cy="322800"/>
          </a:xfrm>
        </p:grpSpPr>
        <p:grpSp>
          <p:nvGrpSpPr>
            <p:cNvPr id="1995" name="Google Shape;1995;p28"/>
            <p:cNvGrpSpPr/>
            <p:nvPr/>
          </p:nvGrpSpPr>
          <p:grpSpPr>
            <a:xfrm>
              <a:off x="4386225" y="4442088"/>
              <a:ext cx="372525" cy="322800"/>
              <a:chOff x="4386225" y="4090138"/>
              <a:chExt cx="372525" cy="322800"/>
            </a:xfrm>
          </p:grpSpPr>
          <p:sp>
            <p:nvSpPr>
              <p:cNvPr id="1996" name="Google Shape;1996;p28"/>
              <p:cNvSpPr/>
              <p:nvPr/>
            </p:nvSpPr>
            <p:spPr>
              <a:xfrm>
                <a:off x="471797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8"/>
              <p:cNvSpPr/>
              <p:nvPr/>
            </p:nvSpPr>
            <p:spPr>
              <a:xfrm>
                <a:off x="4551150" y="4371213"/>
                <a:ext cx="41725" cy="41725"/>
              </a:xfrm>
              <a:custGeom>
                <a:avLst/>
                <a:gdLst/>
                <a:ahLst/>
                <a:cxnLst/>
                <a:rect l="l" t="t" r="r" b="b"/>
                <a:pathLst>
                  <a:path w="1669" h="1669" extrusionOk="0">
                    <a:moveTo>
                      <a:pt x="0" y="0"/>
                    </a:moveTo>
                    <a:lnTo>
                      <a:pt x="0" y="1668"/>
                    </a:lnTo>
                    <a:lnTo>
                      <a:pt x="1668" y="1668"/>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8"/>
              <p:cNvSpPr/>
              <p:nvPr/>
            </p:nvSpPr>
            <p:spPr>
              <a:xfrm>
                <a:off x="4426975"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8"/>
              <p:cNvSpPr/>
              <p:nvPr/>
            </p:nvSpPr>
            <p:spPr>
              <a:xfrm>
                <a:off x="4592850"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8"/>
              <p:cNvSpPr/>
              <p:nvPr/>
            </p:nvSpPr>
            <p:spPr>
              <a:xfrm>
                <a:off x="4634550"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8"/>
              <p:cNvSpPr/>
              <p:nvPr/>
            </p:nvSpPr>
            <p:spPr>
              <a:xfrm>
                <a:off x="4467725"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8"/>
              <p:cNvSpPr/>
              <p:nvPr/>
            </p:nvSpPr>
            <p:spPr>
              <a:xfrm>
                <a:off x="4467725"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8"/>
              <p:cNvSpPr/>
              <p:nvPr/>
            </p:nvSpPr>
            <p:spPr>
              <a:xfrm>
                <a:off x="4634550"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8"/>
              <p:cNvSpPr/>
              <p:nvPr/>
            </p:nvSpPr>
            <p:spPr>
              <a:xfrm>
                <a:off x="4551150" y="4173563"/>
                <a:ext cx="41725" cy="40775"/>
              </a:xfrm>
              <a:custGeom>
                <a:avLst/>
                <a:gdLst/>
                <a:ahLst/>
                <a:cxnLst/>
                <a:rect l="l" t="t" r="r" b="b"/>
                <a:pathLst>
                  <a:path w="1669" h="1631" extrusionOk="0">
                    <a:moveTo>
                      <a:pt x="0" y="0"/>
                    </a:moveTo>
                    <a:lnTo>
                      <a:pt x="0" y="1630"/>
                    </a:lnTo>
                    <a:lnTo>
                      <a:pt x="1668" y="1630"/>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8"/>
              <p:cNvSpPr/>
              <p:nvPr/>
            </p:nvSpPr>
            <p:spPr>
              <a:xfrm>
                <a:off x="442697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8"/>
              <p:cNvSpPr/>
              <p:nvPr/>
            </p:nvSpPr>
            <p:spPr>
              <a:xfrm>
                <a:off x="45094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8"/>
              <p:cNvSpPr/>
              <p:nvPr/>
            </p:nvSpPr>
            <p:spPr>
              <a:xfrm>
                <a:off x="446773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8"/>
              <p:cNvSpPr/>
              <p:nvPr/>
            </p:nvSpPr>
            <p:spPr>
              <a:xfrm>
                <a:off x="455162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8"/>
              <p:cNvSpPr/>
              <p:nvPr/>
            </p:nvSpPr>
            <p:spPr>
              <a:xfrm>
                <a:off x="463410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8"/>
              <p:cNvSpPr/>
              <p:nvPr/>
            </p:nvSpPr>
            <p:spPr>
              <a:xfrm>
                <a:off x="459238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8"/>
              <p:cNvSpPr/>
              <p:nvPr/>
            </p:nvSpPr>
            <p:spPr>
              <a:xfrm>
                <a:off x="46753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8"/>
              <p:cNvSpPr/>
              <p:nvPr/>
            </p:nvSpPr>
            <p:spPr>
              <a:xfrm>
                <a:off x="471797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8"/>
              <p:cNvSpPr/>
              <p:nvPr/>
            </p:nvSpPr>
            <p:spPr>
              <a:xfrm>
                <a:off x="438622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8"/>
              <p:cNvSpPr/>
              <p:nvPr/>
            </p:nvSpPr>
            <p:spPr>
              <a:xfrm>
                <a:off x="438622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8"/>
              <p:cNvSpPr/>
              <p:nvPr/>
            </p:nvSpPr>
            <p:spPr>
              <a:xfrm>
                <a:off x="450945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8"/>
              <p:cNvSpPr/>
              <p:nvPr/>
            </p:nvSpPr>
            <p:spPr>
              <a:xfrm>
                <a:off x="446773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8"/>
              <p:cNvSpPr/>
              <p:nvPr/>
            </p:nvSpPr>
            <p:spPr>
              <a:xfrm>
                <a:off x="4551625"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8"/>
              <p:cNvSpPr/>
              <p:nvPr/>
            </p:nvSpPr>
            <p:spPr>
              <a:xfrm>
                <a:off x="463410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8"/>
              <p:cNvSpPr/>
              <p:nvPr/>
            </p:nvSpPr>
            <p:spPr>
              <a:xfrm>
                <a:off x="459238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8"/>
              <p:cNvSpPr/>
              <p:nvPr/>
            </p:nvSpPr>
            <p:spPr>
              <a:xfrm>
                <a:off x="4509450"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8"/>
              <p:cNvSpPr/>
              <p:nvPr/>
            </p:nvSpPr>
            <p:spPr>
              <a:xfrm>
                <a:off x="4551625"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8"/>
              <p:cNvSpPr/>
              <p:nvPr/>
            </p:nvSpPr>
            <p:spPr>
              <a:xfrm>
                <a:off x="4592388"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3" name="Google Shape;2023;p28"/>
            <p:cNvGrpSpPr/>
            <p:nvPr/>
          </p:nvGrpSpPr>
          <p:grpSpPr>
            <a:xfrm>
              <a:off x="4826225" y="4442088"/>
              <a:ext cx="372525" cy="322800"/>
              <a:chOff x="4826225" y="4090138"/>
              <a:chExt cx="372525" cy="322800"/>
            </a:xfrm>
          </p:grpSpPr>
          <p:sp>
            <p:nvSpPr>
              <p:cNvPr id="2024" name="Google Shape;2024;p28"/>
              <p:cNvSpPr/>
              <p:nvPr/>
            </p:nvSpPr>
            <p:spPr>
              <a:xfrm>
                <a:off x="515797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8"/>
              <p:cNvSpPr/>
              <p:nvPr/>
            </p:nvSpPr>
            <p:spPr>
              <a:xfrm>
                <a:off x="4991150" y="4371213"/>
                <a:ext cx="41725" cy="41725"/>
              </a:xfrm>
              <a:custGeom>
                <a:avLst/>
                <a:gdLst/>
                <a:ahLst/>
                <a:cxnLst/>
                <a:rect l="l" t="t" r="r" b="b"/>
                <a:pathLst>
                  <a:path w="1669" h="1669" extrusionOk="0">
                    <a:moveTo>
                      <a:pt x="0" y="0"/>
                    </a:moveTo>
                    <a:lnTo>
                      <a:pt x="0" y="1668"/>
                    </a:lnTo>
                    <a:lnTo>
                      <a:pt x="1668" y="1668"/>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8"/>
              <p:cNvSpPr/>
              <p:nvPr/>
            </p:nvSpPr>
            <p:spPr>
              <a:xfrm>
                <a:off x="4866975"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8"/>
              <p:cNvSpPr/>
              <p:nvPr/>
            </p:nvSpPr>
            <p:spPr>
              <a:xfrm>
                <a:off x="5032850"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8"/>
              <p:cNvSpPr/>
              <p:nvPr/>
            </p:nvSpPr>
            <p:spPr>
              <a:xfrm>
                <a:off x="5074550"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8"/>
              <p:cNvSpPr/>
              <p:nvPr/>
            </p:nvSpPr>
            <p:spPr>
              <a:xfrm>
                <a:off x="4907725"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8"/>
              <p:cNvSpPr/>
              <p:nvPr/>
            </p:nvSpPr>
            <p:spPr>
              <a:xfrm>
                <a:off x="4991150" y="4173563"/>
                <a:ext cx="41725" cy="40775"/>
              </a:xfrm>
              <a:custGeom>
                <a:avLst/>
                <a:gdLst/>
                <a:ahLst/>
                <a:cxnLst/>
                <a:rect l="l" t="t" r="r" b="b"/>
                <a:pathLst>
                  <a:path w="1669" h="1631" extrusionOk="0">
                    <a:moveTo>
                      <a:pt x="0" y="0"/>
                    </a:moveTo>
                    <a:lnTo>
                      <a:pt x="0" y="1630"/>
                    </a:lnTo>
                    <a:lnTo>
                      <a:pt x="1668" y="1630"/>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8"/>
              <p:cNvSpPr/>
              <p:nvPr/>
            </p:nvSpPr>
            <p:spPr>
              <a:xfrm>
                <a:off x="486697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8"/>
              <p:cNvSpPr/>
              <p:nvPr/>
            </p:nvSpPr>
            <p:spPr>
              <a:xfrm>
                <a:off x="51153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8"/>
              <p:cNvSpPr/>
              <p:nvPr/>
            </p:nvSpPr>
            <p:spPr>
              <a:xfrm>
                <a:off x="515797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8"/>
              <p:cNvSpPr/>
              <p:nvPr/>
            </p:nvSpPr>
            <p:spPr>
              <a:xfrm>
                <a:off x="482622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8"/>
              <p:cNvSpPr/>
              <p:nvPr/>
            </p:nvSpPr>
            <p:spPr>
              <a:xfrm>
                <a:off x="482622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8"/>
              <p:cNvSpPr/>
              <p:nvPr/>
            </p:nvSpPr>
            <p:spPr>
              <a:xfrm>
                <a:off x="490773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8"/>
              <p:cNvSpPr/>
              <p:nvPr/>
            </p:nvSpPr>
            <p:spPr>
              <a:xfrm>
                <a:off x="507410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8"/>
              <p:cNvSpPr/>
              <p:nvPr/>
            </p:nvSpPr>
            <p:spPr>
              <a:xfrm>
                <a:off x="4949450"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8"/>
              <p:cNvSpPr/>
              <p:nvPr/>
            </p:nvSpPr>
            <p:spPr>
              <a:xfrm>
                <a:off x="5032388"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8"/>
              <p:cNvSpPr/>
              <p:nvPr/>
            </p:nvSpPr>
            <p:spPr>
              <a:xfrm>
                <a:off x="5074550"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8"/>
              <p:cNvSpPr/>
              <p:nvPr/>
            </p:nvSpPr>
            <p:spPr>
              <a:xfrm>
                <a:off x="4907725"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28"/>
            <p:cNvGrpSpPr/>
            <p:nvPr/>
          </p:nvGrpSpPr>
          <p:grpSpPr>
            <a:xfrm>
              <a:off x="3946225" y="4442088"/>
              <a:ext cx="372525" cy="322800"/>
              <a:chOff x="3946225" y="4090138"/>
              <a:chExt cx="372525" cy="322800"/>
            </a:xfrm>
          </p:grpSpPr>
          <p:sp>
            <p:nvSpPr>
              <p:cNvPr id="2043" name="Google Shape;2043;p28"/>
              <p:cNvSpPr/>
              <p:nvPr/>
            </p:nvSpPr>
            <p:spPr>
              <a:xfrm>
                <a:off x="427797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8"/>
              <p:cNvSpPr/>
              <p:nvPr/>
            </p:nvSpPr>
            <p:spPr>
              <a:xfrm>
                <a:off x="4111150" y="4371213"/>
                <a:ext cx="41725" cy="41725"/>
              </a:xfrm>
              <a:custGeom>
                <a:avLst/>
                <a:gdLst/>
                <a:ahLst/>
                <a:cxnLst/>
                <a:rect l="l" t="t" r="r" b="b"/>
                <a:pathLst>
                  <a:path w="1669" h="1669" extrusionOk="0">
                    <a:moveTo>
                      <a:pt x="0" y="0"/>
                    </a:moveTo>
                    <a:lnTo>
                      <a:pt x="0" y="1668"/>
                    </a:lnTo>
                    <a:lnTo>
                      <a:pt x="1668" y="1668"/>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8"/>
              <p:cNvSpPr/>
              <p:nvPr/>
            </p:nvSpPr>
            <p:spPr>
              <a:xfrm>
                <a:off x="3986975"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8"/>
              <p:cNvSpPr/>
              <p:nvPr/>
            </p:nvSpPr>
            <p:spPr>
              <a:xfrm>
                <a:off x="4152850"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8"/>
              <p:cNvSpPr/>
              <p:nvPr/>
            </p:nvSpPr>
            <p:spPr>
              <a:xfrm>
                <a:off x="4194550"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8"/>
              <p:cNvSpPr/>
              <p:nvPr/>
            </p:nvSpPr>
            <p:spPr>
              <a:xfrm>
                <a:off x="4027725"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8"/>
              <p:cNvSpPr/>
              <p:nvPr/>
            </p:nvSpPr>
            <p:spPr>
              <a:xfrm>
                <a:off x="4027725"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8"/>
              <p:cNvSpPr/>
              <p:nvPr/>
            </p:nvSpPr>
            <p:spPr>
              <a:xfrm>
                <a:off x="4194550"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8"/>
              <p:cNvSpPr/>
              <p:nvPr/>
            </p:nvSpPr>
            <p:spPr>
              <a:xfrm>
                <a:off x="4111150" y="4173563"/>
                <a:ext cx="41725" cy="40775"/>
              </a:xfrm>
              <a:custGeom>
                <a:avLst/>
                <a:gdLst/>
                <a:ahLst/>
                <a:cxnLst/>
                <a:rect l="l" t="t" r="r" b="b"/>
                <a:pathLst>
                  <a:path w="1669" h="1631" extrusionOk="0">
                    <a:moveTo>
                      <a:pt x="0" y="0"/>
                    </a:moveTo>
                    <a:lnTo>
                      <a:pt x="0" y="1630"/>
                    </a:lnTo>
                    <a:lnTo>
                      <a:pt x="1668" y="1630"/>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8"/>
              <p:cNvSpPr/>
              <p:nvPr/>
            </p:nvSpPr>
            <p:spPr>
              <a:xfrm>
                <a:off x="398697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8"/>
              <p:cNvSpPr/>
              <p:nvPr/>
            </p:nvSpPr>
            <p:spPr>
              <a:xfrm>
                <a:off x="40694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8"/>
              <p:cNvSpPr/>
              <p:nvPr/>
            </p:nvSpPr>
            <p:spPr>
              <a:xfrm>
                <a:off x="402773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8"/>
              <p:cNvSpPr/>
              <p:nvPr/>
            </p:nvSpPr>
            <p:spPr>
              <a:xfrm>
                <a:off x="411162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8"/>
              <p:cNvSpPr/>
              <p:nvPr/>
            </p:nvSpPr>
            <p:spPr>
              <a:xfrm>
                <a:off x="419410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8"/>
              <p:cNvSpPr/>
              <p:nvPr/>
            </p:nvSpPr>
            <p:spPr>
              <a:xfrm>
                <a:off x="415238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8"/>
              <p:cNvSpPr/>
              <p:nvPr/>
            </p:nvSpPr>
            <p:spPr>
              <a:xfrm>
                <a:off x="42353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8"/>
              <p:cNvSpPr/>
              <p:nvPr/>
            </p:nvSpPr>
            <p:spPr>
              <a:xfrm>
                <a:off x="427797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8"/>
              <p:cNvSpPr/>
              <p:nvPr/>
            </p:nvSpPr>
            <p:spPr>
              <a:xfrm>
                <a:off x="394622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8"/>
              <p:cNvSpPr/>
              <p:nvPr/>
            </p:nvSpPr>
            <p:spPr>
              <a:xfrm>
                <a:off x="394622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8"/>
              <p:cNvSpPr/>
              <p:nvPr/>
            </p:nvSpPr>
            <p:spPr>
              <a:xfrm>
                <a:off x="406945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8"/>
              <p:cNvSpPr/>
              <p:nvPr/>
            </p:nvSpPr>
            <p:spPr>
              <a:xfrm>
                <a:off x="402773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8"/>
              <p:cNvSpPr/>
              <p:nvPr/>
            </p:nvSpPr>
            <p:spPr>
              <a:xfrm>
                <a:off x="4111625"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8"/>
              <p:cNvSpPr/>
              <p:nvPr/>
            </p:nvSpPr>
            <p:spPr>
              <a:xfrm>
                <a:off x="419410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8"/>
              <p:cNvSpPr/>
              <p:nvPr/>
            </p:nvSpPr>
            <p:spPr>
              <a:xfrm>
                <a:off x="415238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8"/>
              <p:cNvSpPr/>
              <p:nvPr/>
            </p:nvSpPr>
            <p:spPr>
              <a:xfrm>
                <a:off x="4069450"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8"/>
              <p:cNvSpPr/>
              <p:nvPr/>
            </p:nvSpPr>
            <p:spPr>
              <a:xfrm>
                <a:off x="4111625"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8"/>
              <p:cNvSpPr/>
              <p:nvPr/>
            </p:nvSpPr>
            <p:spPr>
              <a:xfrm>
                <a:off x="4152388"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8"/>
              <p:cNvSpPr/>
              <p:nvPr/>
            </p:nvSpPr>
            <p:spPr>
              <a:xfrm>
                <a:off x="3986975"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8"/>
              <p:cNvSpPr/>
              <p:nvPr/>
            </p:nvSpPr>
            <p:spPr>
              <a:xfrm>
                <a:off x="4069450"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8"/>
              <p:cNvSpPr/>
              <p:nvPr/>
            </p:nvSpPr>
            <p:spPr>
              <a:xfrm>
                <a:off x="4027738"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8"/>
              <p:cNvSpPr/>
              <p:nvPr/>
            </p:nvSpPr>
            <p:spPr>
              <a:xfrm>
                <a:off x="4111625"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8"/>
              <p:cNvSpPr/>
              <p:nvPr/>
            </p:nvSpPr>
            <p:spPr>
              <a:xfrm>
                <a:off x="4194100"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8"/>
              <p:cNvSpPr/>
              <p:nvPr/>
            </p:nvSpPr>
            <p:spPr>
              <a:xfrm>
                <a:off x="4152388"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8"/>
              <p:cNvSpPr/>
              <p:nvPr/>
            </p:nvSpPr>
            <p:spPr>
              <a:xfrm>
                <a:off x="4235350"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8"/>
              <p:cNvSpPr/>
              <p:nvPr/>
            </p:nvSpPr>
            <p:spPr>
              <a:xfrm>
                <a:off x="3986975"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8"/>
              <p:cNvSpPr/>
              <p:nvPr/>
            </p:nvSpPr>
            <p:spPr>
              <a:xfrm>
                <a:off x="4069450"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8"/>
              <p:cNvSpPr/>
              <p:nvPr/>
            </p:nvSpPr>
            <p:spPr>
              <a:xfrm>
                <a:off x="4027738"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8"/>
              <p:cNvSpPr/>
              <p:nvPr/>
            </p:nvSpPr>
            <p:spPr>
              <a:xfrm>
                <a:off x="4111625"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8"/>
              <p:cNvSpPr/>
              <p:nvPr/>
            </p:nvSpPr>
            <p:spPr>
              <a:xfrm>
                <a:off x="4194100"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8"/>
              <p:cNvSpPr/>
              <p:nvPr/>
            </p:nvSpPr>
            <p:spPr>
              <a:xfrm>
                <a:off x="4152388"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8"/>
              <p:cNvSpPr/>
              <p:nvPr/>
            </p:nvSpPr>
            <p:spPr>
              <a:xfrm>
                <a:off x="4235350"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8"/>
              <p:cNvSpPr/>
              <p:nvPr/>
            </p:nvSpPr>
            <p:spPr>
              <a:xfrm>
                <a:off x="4027738" y="413181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8"/>
              <p:cNvSpPr/>
              <p:nvPr/>
            </p:nvSpPr>
            <p:spPr>
              <a:xfrm>
                <a:off x="4194100" y="413181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86" name="Google Shape;2086;p28"/>
          <p:cNvSpPr/>
          <p:nvPr/>
        </p:nvSpPr>
        <p:spPr>
          <a:xfrm>
            <a:off x="829591" y="4599928"/>
            <a:ext cx="178225" cy="178225"/>
          </a:xfrm>
          <a:prstGeom prst="rect">
            <a:avLst/>
          </a:prstGeom>
        </p:spPr>
        <p:txBody>
          <a:bodyPr>
            <a:prstTxWarp prst="textPlain">
              <a:avLst/>
            </a:prstTxWarp>
          </a:bodyPr>
          <a:lstStyle/>
          <a:p>
            <a:pPr lvl="0" algn="ctr"/>
            <a:r>
              <a:rPr b="0" i="0">
                <a:ln>
                  <a:noFill/>
                </a:ln>
                <a:solidFill>
                  <a:schemeClr val="lt1"/>
                </a:solidFill>
                <a:latin typeface="Press Start 2P"/>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90"/>
        <p:cNvGrpSpPr/>
        <p:nvPr/>
      </p:nvGrpSpPr>
      <p:grpSpPr>
        <a:xfrm>
          <a:off x="0" y="0"/>
          <a:ext cx="0" cy="0"/>
          <a:chOff x="0" y="0"/>
          <a:chExt cx="0" cy="0"/>
        </a:xfrm>
      </p:grpSpPr>
      <p:sp>
        <p:nvSpPr>
          <p:cNvPr id="2091" name="Google Shape;2091;p29"/>
          <p:cNvSpPr txBox="1">
            <a:spLocks noGrp="1"/>
          </p:cNvSpPr>
          <p:nvPr>
            <p:ph type="title"/>
          </p:nvPr>
        </p:nvSpPr>
        <p:spPr>
          <a:xfrm>
            <a:off x="-48175" y="1590172"/>
            <a:ext cx="2325500" cy="6801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2092" name="Google Shape;2092;p29"/>
          <p:cNvSpPr txBox="1">
            <a:spLocks noGrp="1"/>
          </p:cNvSpPr>
          <p:nvPr>
            <p:ph type="title" idx="2"/>
          </p:nvPr>
        </p:nvSpPr>
        <p:spPr>
          <a:xfrm>
            <a:off x="310603" y="1369465"/>
            <a:ext cx="1216200" cy="3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093" name="Google Shape;2093;p29"/>
          <p:cNvSpPr txBox="1">
            <a:spLocks noGrp="1"/>
          </p:cNvSpPr>
          <p:nvPr>
            <p:ph type="subTitle" idx="1"/>
          </p:nvPr>
        </p:nvSpPr>
        <p:spPr>
          <a:xfrm>
            <a:off x="15975" y="2491054"/>
            <a:ext cx="2197200" cy="148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De quoi s’agit ce jeu?</a:t>
            </a:r>
            <a:endParaRPr dirty="0"/>
          </a:p>
        </p:txBody>
      </p:sp>
      <p:sp>
        <p:nvSpPr>
          <p:cNvPr id="2094" name="Google Shape;2094;p29"/>
          <p:cNvSpPr txBox="1">
            <a:spLocks noGrp="1"/>
          </p:cNvSpPr>
          <p:nvPr>
            <p:ph type="title" idx="3"/>
          </p:nvPr>
        </p:nvSpPr>
        <p:spPr>
          <a:xfrm>
            <a:off x="2310779" y="1828219"/>
            <a:ext cx="2483675" cy="75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Simulation partie de jeu</a:t>
            </a:r>
            <a:endParaRPr dirty="0"/>
          </a:p>
        </p:txBody>
      </p:sp>
      <p:sp>
        <p:nvSpPr>
          <p:cNvPr id="2095" name="Google Shape;2095;p29"/>
          <p:cNvSpPr txBox="1">
            <a:spLocks noGrp="1"/>
          </p:cNvSpPr>
          <p:nvPr>
            <p:ph type="title" idx="4"/>
          </p:nvPr>
        </p:nvSpPr>
        <p:spPr>
          <a:xfrm>
            <a:off x="2771901" y="1415707"/>
            <a:ext cx="1214400" cy="3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096" name="Google Shape;2096;p29"/>
          <p:cNvSpPr txBox="1">
            <a:spLocks noGrp="1"/>
          </p:cNvSpPr>
          <p:nvPr>
            <p:ph type="subTitle" idx="5"/>
          </p:nvPr>
        </p:nvSpPr>
        <p:spPr>
          <a:xfrm>
            <a:off x="2277325" y="2498761"/>
            <a:ext cx="2225100" cy="148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Comment se déroule une partie?</a:t>
            </a:r>
            <a:endParaRPr dirty="0"/>
          </a:p>
        </p:txBody>
      </p:sp>
      <p:sp>
        <p:nvSpPr>
          <p:cNvPr id="2097" name="Google Shape;2097;p29"/>
          <p:cNvSpPr txBox="1">
            <a:spLocks noGrp="1"/>
          </p:cNvSpPr>
          <p:nvPr>
            <p:ph type="title" idx="6"/>
          </p:nvPr>
        </p:nvSpPr>
        <p:spPr>
          <a:xfrm>
            <a:off x="6790014" y="1812174"/>
            <a:ext cx="2574488"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Solutions </a:t>
            </a:r>
            <a:endParaRPr dirty="0"/>
          </a:p>
        </p:txBody>
      </p:sp>
      <p:sp>
        <p:nvSpPr>
          <p:cNvPr id="2098" name="Google Shape;2098;p29"/>
          <p:cNvSpPr txBox="1">
            <a:spLocks noGrp="1"/>
          </p:cNvSpPr>
          <p:nvPr>
            <p:ph type="title" idx="7"/>
          </p:nvPr>
        </p:nvSpPr>
        <p:spPr>
          <a:xfrm>
            <a:off x="7496443" y="1466494"/>
            <a:ext cx="1216200" cy="3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099" name="Google Shape;2099;p29"/>
          <p:cNvSpPr txBox="1">
            <a:spLocks noGrp="1"/>
          </p:cNvSpPr>
          <p:nvPr>
            <p:ph type="subTitle" idx="8"/>
          </p:nvPr>
        </p:nvSpPr>
        <p:spPr>
          <a:xfrm>
            <a:off x="7005943" y="2349675"/>
            <a:ext cx="2197200" cy="148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Quelques solutions a quelques problematiques qui pourraient etre rencontrées</a:t>
            </a:r>
            <a:endParaRPr dirty="0"/>
          </a:p>
        </p:txBody>
      </p:sp>
      <p:sp>
        <p:nvSpPr>
          <p:cNvPr id="2100" name="Google Shape;2100;p29"/>
          <p:cNvSpPr txBox="1">
            <a:spLocks noGrp="1"/>
          </p:cNvSpPr>
          <p:nvPr>
            <p:ph type="title" idx="9"/>
          </p:nvPr>
        </p:nvSpPr>
        <p:spPr>
          <a:xfrm>
            <a:off x="2287446" y="450914"/>
            <a:ext cx="5887304" cy="461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sz="2300" dirty="0"/>
          </a:p>
        </p:txBody>
      </p:sp>
      <p:sp>
        <p:nvSpPr>
          <p:cNvPr id="2101" name="Google Shape;2101;p29"/>
          <p:cNvSpPr txBox="1">
            <a:spLocks noGrp="1"/>
          </p:cNvSpPr>
          <p:nvPr>
            <p:ph type="subTitle" idx="13"/>
          </p:nvPr>
        </p:nvSpPr>
        <p:spPr>
          <a:xfrm>
            <a:off x="1009765" y="4603501"/>
            <a:ext cx="1563000" cy="2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BY SLIDESGO</a:t>
            </a:r>
            <a:endParaRPr/>
          </a:p>
        </p:txBody>
      </p:sp>
      <p:sp>
        <p:nvSpPr>
          <p:cNvPr id="2102" name="Google Shape;2102;p29"/>
          <p:cNvSpPr txBox="1">
            <a:spLocks noGrp="1"/>
          </p:cNvSpPr>
          <p:nvPr>
            <p:ph type="subTitle" idx="14"/>
          </p:nvPr>
        </p:nvSpPr>
        <p:spPr>
          <a:xfrm>
            <a:off x="7438624" y="4603501"/>
            <a:ext cx="988800" cy="21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CREDITS</a:t>
            </a:r>
            <a:endParaRPr/>
          </a:p>
        </p:txBody>
      </p:sp>
      <p:grpSp>
        <p:nvGrpSpPr>
          <p:cNvPr id="2103" name="Google Shape;2103;p29"/>
          <p:cNvGrpSpPr/>
          <p:nvPr/>
        </p:nvGrpSpPr>
        <p:grpSpPr>
          <a:xfrm>
            <a:off x="2745535" y="4075586"/>
            <a:ext cx="491152" cy="491152"/>
            <a:chOff x="2745535" y="4075586"/>
            <a:chExt cx="491152" cy="491152"/>
          </a:xfrm>
        </p:grpSpPr>
        <p:grpSp>
          <p:nvGrpSpPr>
            <p:cNvPr id="2104" name="Google Shape;2104;p29"/>
            <p:cNvGrpSpPr/>
            <p:nvPr/>
          </p:nvGrpSpPr>
          <p:grpSpPr>
            <a:xfrm>
              <a:off x="2745535" y="4075586"/>
              <a:ext cx="491152" cy="491152"/>
              <a:chOff x="1037610" y="705511"/>
              <a:chExt cx="491152" cy="491152"/>
            </a:xfrm>
          </p:grpSpPr>
          <p:sp>
            <p:nvSpPr>
              <p:cNvPr id="2105" name="Google Shape;2105;p29"/>
              <p:cNvSpPr/>
              <p:nvPr/>
            </p:nvSpPr>
            <p:spPr>
              <a:xfrm>
                <a:off x="1365038" y="1142058"/>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9"/>
              <p:cNvSpPr/>
              <p:nvPr/>
            </p:nvSpPr>
            <p:spPr>
              <a:xfrm>
                <a:off x="1146746" y="1142058"/>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9"/>
              <p:cNvSpPr/>
              <p:nvPr/>
            </p:nvSpPr>
            <p:spPr>
              <a:xfrm>
                <a:off x="1310452" y="1087490"/>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9"/>
              <p:cNvSpPr/>
              <p:nvPr/>
            </p:nvSpPr>
            <p:spPr>
              <a:xfrm>
                <a:off x="1201333" y="1087490"/>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9"/>
              <p:cNvSpPr/>
              <p:nvPr/>
            </p:nvSpPr>
            <p:spPr>
              <a:xfrm>
                <a:off x="1365038" y="1032940"/>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9"/>
              <p:cNvSpPr/>
              <p:nvPr/>
            </p:nvSpPr>
            <p:spPr>
              <a:xfrm>
                <a:off x="1310452" y="1032940"/>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9"/>
              <p:cNvSpPr/>
              <p:nvPr/>
            </p:nvSpPr>
            <p:spPr>
              <a:xfrm>
                <a:off x="1255865" y="1032940"/>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9"/>
              <p:cNvSpPr/>
              <p:nvPr/>
            </p:nvSpPr>
            <p:spPr>
              <a:xfrm>
                <a:off x="1201333" y="1032940"/>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9"/>
              <p:cNvSpPr/>
              <p:nvPr/>
            </p:nvSpPr>
            <p:spPr>
              <a:xfrm>
                <a:off x="1146746" y="1032940"/>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9"/>
              <p:cNvSpPr/>
              <p:nvPr/>
            </p:nvSpPr>
            <p:spPr>
              <a:xfrm>
                <a:off x="1365038" y="978353"/>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9"/>
              <p:cNvSpPr/>
              <p:nvPr/>
            </p:nvSpPr>
            <p:spPr>
              <a:xfrm>
                <a:off x="1310452" y="97835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9"/>
              <p:cNvSpPr/>
              <p:nvPr/>
            </p:nvSpPr>
            <p:spPr>
              <a:xfrm>
                <a:off x="1201333" y="978353"/>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9"/>
              <p:cNvSpPr/>
              <p:nvPr/>
            </p:nvSpPr>
            <p:spPr>
              <a:xfrm>
                <a:off x="1146746" y="9783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9"/>
              <p:cNvSpPr/>
              <p:nvPr/>
            </p:nvSpPr>
            <p:spPr>
              <a:xfrm>
                <a:off x="1419589" y="923767"/>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9"/>
              <p:cNvSpPr/>
              <p:nvPr/>
            </p:nvSpPr>
            <p:spPr>
              <a:xfrm>
                <a:off x="1365038" y="923767"/>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9"/>
              <p:cNvSpPr/>
              <p:nvPr/>
            </p:nvSpPr>
            <p:spPr>
              <a:xfrm>
                <a:off x="1310452" y="923767"/>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9"/>
              <p:cNvSpPr/>
              <p:nvPr/>
            </p:nvSpPr>
            <p:spPr>
              <a:xfrm>
                <a:off x="1255865" y="92376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9"/>
              <p:cNvSpPr/>
              <p:nvPr/>
            </p:nvSpPr>
            <p:spPr>
              <a:xfrm>
                <a:off x="1201333" y="923767"/>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9"/>
              <p:cNvSpPr/>
              <p:nvPr/>
            </p:nvSpPr>
            <p:spPr>
              <a:xfrm>
                <a:off x="1146746" y="92376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9"/>
              <p:cNvSpPr/>
              <p:nvPr/>
            </p:nvSpPr>
            <p:spPr>
              <a:xfrm>
                <a:off x="1092160" y="92376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9"/>
              <p:cNvSpPr/>
              <p:nvPr/>
            </p:nvSpPr>
            <p:spPr>
              <a:xfrm>
                <a:off x="1474157" y="8692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9"/>
              <p:cNvSpPr/>
              <p:nvPr/>
            </p:nvSpPr>
            <p:spPr>
              <a:xfrm>
                <a:off x="1419589" y="869234"/>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9"/>
              <p:cNvSpPr/>
              <p:nvPr/>
            </p:nvSpPr>
            <p:spPr>
              <a:xfrm>
                <a:off x="1365038" y="869234"/>
                <a:ext cx="54568" cy="54550"/>
              </a:xfrm>
              <a:custGeom>
                <a:avLst/>
                <a:gdLst/>
                <a:ahLst/>
                <a:cxnLst/>
                <a:rect l="l" t="t" r="r" b="b"/>
                <a:pathLst>
                  <a:path w="3019"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9"/>
              <p:cNvSpPr/>
              <p:nvPr/>
            </p:nvSpPr>
            <p:spPr>
              <a:xfrm>
                <a:off x="1255865" y="8692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9"/>
              <p:cNvSpPr/>
              <p:nvPr/>
            </p:nvSpPr>
            <p:spPr>
              <a:xfrm>
                <a:off x="1146746" y="8692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9"/>
              <p:cNvSpPr/>
              <p:nvPr/>
            </p:nvSpPr>
            <p:spPr>
              <a:xfrm>
                <a:off x="1092160" y="8692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9"/>
              <p:cNvSpPr/>
              <p:nvPr/>
            </p:nvSpPr>
            <p:spPr>
              <a:xfrm>
                <a:off x="1037610" y="8692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9"/>
              <p:cNvSpPr/>
              <p:nvPr/>
            </p:nvSpPr>
            <p:spPr>
              <a:xfrm>
                <a:off x="1474157" y="814648"/>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9"/>
              <p:cNvSpPr/>
              <p:nvPr/>
            </p:nvSpPr>
            <p:spPr>
              <a:xfrm>
                <a:off x="1365038" y="814648"/>
                <a:ext cx="54568" cy="54605"/>
              </a:xfrm>
              <a:custGeom>
                <a:avLst/>
                <a:gdLst/>
                <a:ahLst/>
                <a:cxnLst/>
                <a:rect l="l" t="t" r="r" b="b"/>
                <a:pathLst>
                  <a:path w="3019"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9"/>
              <p:cNvSpPr/>
              <p:nvPr/>
            </p:nvSpPr>
            <p:spPr>
              <a:xfrm>
                <a:off x="1310452" y="814648"/>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9"/>
              <p:cNvSpPr/>
              <p:nvPr/>
            </p:nvSpPr>
            <p:spPr>
              <a:xfrm>
                <a:off x="1255865" y="814648"/>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9"/>
              <p:cNvSpPr/>
              <p:nvPr/>
            </p:nvSpPr>
            <p:spPr>
              <a:xfrm>
                <a:off x="1201333" y="814648"/>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9"/>
              <p:cNvSpPr/>
              <p:nvPr/>
            </p:nvSpPr>
            <p:spPr>
              <a:xfrm>
                <a:off x="1146746" y="814648"/>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9"/>
              <p:cNvSpPr/>
              <p:nvPr/>
            </p:nvSpPr>
            <p:spPr>
              <a:xfrm>
                <a:off x="1037610" y="814648"/>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9"/>
              <p:cNvSpPr/>
              <p:nvPr/>
            </p:nvSpPr>
            <p:spPr>
              <a:xfrm>
                <a:off x="1310452" y="7600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9"/>
              <p:cNvSpPr/>
              <p:nvPr/>
            </p:nvSpPr>
            <p:spPr>
              <a:xfrm>
                <a:off x="1201333" y="760061"/>
                <a:ext cx="54550" cy="54605"/>
              </a:xfrm>
              <a:custGeom>
                <a:avLst/>
                <a:gdLst/>
                <a:ahLst/>
                <a:cxnLst/>
                <a:rect l="l" t="t" r="r" b="b"/>
                <a:pathLst>
                  <a:path w="3018" h="3021" extrusionOk="0">
                    <a:moveTo>
                      <a:pt x="0" y="1"/>
                    </a:moveTo>
                    <a:lnTo>
                      <a:pt x="0"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9"/>
              <p:cNvSpPr/>
              <p:nvPr/>
            </p:nvSpPr>
            <p:spPr>
              <a:xfrm>
                <a:off x="1365038" y="705511"/>
                <a:ext cx="54568" cy="54568"/>
              </a:xfrm>
              <a:custGeom>
                <a:avLst/>
                <a:gdLst/>
                <a:ahLst/>
                <a:cxnLst/>
                <a:rect l="l" t="t" r="r" b="b"/>
                <a:pathLst>
                  <a:path w="3019" h="3019" extrusionOk="0">
                    <a:moveTo>
                      <a:pt x="0" y="1"/>
                    </a:moveTo>
                    <a:lnTo>
                      <a:pt x="0" y="3019"/>
                    </a:lnTo>
                    <a:lnTo>
                      <a:pt x="3018" y="3019"/>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9"/>
              <p:cNvSpPr/>
              <p:nvPr/>
            </p:nvSpPr>
            <p:spPr>
              <a:xfrm>
                <a:off x="1310452" y="705511"/>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9"/>
              <p:cNvSpPr/>
              <p:nvPr/>
            </p:nvSpPr>
            <p:spPr>
              <a:xfrm>
                <a:off x="1201333" y="705511"/>
                <a:ext cx="54550" cy="54568"/>
              </a:xfrm>
              <a:custGeom>
                <a:avLst/>
                <a:gdLst/>
                <a:ahLst/>
                <a:cxnLst/>
                <a:rect l="l" t="t" r="r" b="b"/>
                <a:pathLst>
                  <a:path w="3018" h="3019" extrusionOk="0">
                    <a:moveTo>
                      <a:pt x="0" y="1"/>
                    </a:moveTo>
                    <a:lnTo>
                      <a:pt x="0" y="3019"/>
                    </a:lnTo>
                    <a:lnTo>
                      <a:pt x="3018" y="3019"/>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9"/>
              <p:cNvSpPr/>
              <p:nvPr/>
            </p:nvSpPr>
            <p:spPr>
              <a:xfrm>
                <a:off x="1146746" y="705511"/>
                <a:ext cx="54605" cy="54568"/>
              </a:xfrm>
              <a:custGeom>
                <a:avLst/>
                <a:gdLst/>
                <a:ahLst/>
                <a:cxnLst/>
                <a:rect l="l" t="t" r="r" b="b"/>
                <a:pathLst>
                  <a:path w="3021" h="3019" extrusionOk="0">
                    <a:moveTo>
                      <a:pt x="0" y="1"/>
                    </a:moveTo>
                    <a:lnTo>
                      <a:pt x="0" y="3019"/>
                    </a:lnTo>
                    <a:lnTo>
                      <a:pt x="3020" y="3019"/>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5" name="Google Shape;2145;p29"/>
            <p:cNvSpPr/>
            <p:nvPr/>
          </p:nvSpPr>
          <p:spPr>
            <a:xfrm>
              <a:off x="2896800" y="4223150"/>
              <a:ext cx="185700" cy="20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6" name="Google Shape;2146;p29"/>
            <p:cNvGrpSpPr/>
            <p:nvPr/>
          </p:nvGrpSpPr>
          <p:grpSpPr>
            <a:xfrm>
              <a:off x="2745535" y="4075586"/>
              <a:ext cx="491152" cy="491152"/>
              <a:chOff x="1037610" y="705511"/>
              <a:chExt cx="491152" cy="491152"/>
            </a:xfrm>
          </p:grpSpPr>
          <p:sp>
            <p:nvSpPr>
              <p:cNvPr id="2147" name="Google Shape;2147;p29"/>
              <p:cNvSpPr/>
              <p:nvPr/>
            </p:nvSpPr>
            <p:spPr>
              <a:xfrm>
                <a:off x="1365038" y="1142058"/>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9"/>
              <p:cNvSpPr/>
              <p:nvPr/>
            </p:nvSpPr>
            <p:spPr>
              <a:xfrm>
                <a:off x="1146746" y="1142058"/>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9"/>
              <p:cNvSpPr/>
              <p:nvPr/>
            </p:nvSpPr>
            <p:spPr>
              <a:xfrm>
                <a:off x="1310452" y="1087490"/>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9"/>
              <p:cNvSpPr/>
              <p:nvPr/>
            </p:nvSpPr>
            <p:spPr>
              <a:xfrm>
                <a:off x="1201333" y="1087490"/>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9"/>
              <p:cNvSpPr/>
              <p:nvPr/>
            </p:nvSpPr>
            <p:spPr>
              <a:xfrm>
                <a:off x="1365038" y="1032940"/>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9"/>
              <p:cNvSpPr/>
              <p:nvPr/>
            </p:nvSpPr>
            <p:spPr>
              <a:xfrm>
                <a:off x="1310452" y="1032940"/>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9"/>
              <p:cNvSpPr/>
              <p:nvPr/>
            </p:nvSpPr>
            <p:spPr>
              <a:xfrm>
                <a:off x="1255865" y="1032940"/>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9"/>
              <p:cNvSpPr/>
              <p:nvPr/>
            </p:nvSpPr>
            <p:spPr>
              <a:xfrm>
                <a:off x="1201333" y="1032940"/>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9"/>
              <p:cNvSpPr/>
              <p:nvPr/>
            </p:nvSpPr>
            <p:spPr>
              <a:xfrm>
                <a:off x="1146746" y="1032940"/>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9"/>
              <p:cNvSpPr/>
              <p:nvPr/>
            </p:nvSpPr>
            <p:spPr>
              <a:xfrm>
                <a:off x="1365038" y="978353"/>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9"/>
              <p:cNvSpPr/>
              <p:nvPr/>
            </p:nvSpPr>
            <p:spPr>
              <a:xfrm>
                <a:off x="1310452" y="97835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9"/>
              <p:cNvSpPr/>
              <p:nvPr/>
            </p:nvSpPr>
            <p:spPr>
              <a:xfrm>
                <a:off x="1201333" y="978353"/>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9"/>
              <p:cNvSpPr/>
              <p:nvPr/>
            </p:nvSpPr>
            <p:spPr>
              <a:xfrm>
                <a:off x="1146746" y="9783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9"/>
              <p:cNvSpPr/>
              <p:nvPr/>
            </p:nvSpPr>
            <p:spPr>
              <a:xfrm>
                <a:off x="1419589" y="923767"/>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9"/>
              <p:cNvSpPr/>
              <p:nvPr/>
            </p:nvSpPr>
            <p:spPr>
              <a:xfrm>
                <a:off x="1365038" y="923767"/>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9"/>
              <p:cNvSpPr/>
              <p:nvPr/>
            </p:nvSpPr>
            <p:spPr>
              <a:xfrm>
                <a:off x="1310452" y="923767"/>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9"/>
              <p:cNvSpPr/>
              <p:nvPr/>
            </p:nvSpPr>
            <p:spPr>
              <a:xfrm>
                <a:off x="1255865" y="92376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9"/>
              <p:cNvSpPr/>
              <p:nvPr/>
            </p:nvSpPr>
            <p:spPr>
              <a:xfrm>
                <a:off x="1201333" y="923767"/>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9"/>
              <p:cNvSpPr/>
              <p:nvPr/>
            </p:nvSpPr>
            <p:spPr>
              <a:xfrm>
                <a:off x="1146746" y="92376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9"/>
              <p:cNvSpPr/>
              <p:nvPr/>
            </p:nvSpPr>
            <p:spPr>
              <a:xfrm>
                <a:off x="1092160" y="92376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9"/>
              <p:cNvSpPr/>
              <p:nvPr/>
            </p:nvSpPr>
            <p:spPr>
              <a:xfrm>
                <a:off x="1474157" y="8692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9"/>
              <p:cNvSpPr/>
              <p:nvPr/>
            </p:nvSpPr>
            <p:spPr>
              <a:xfrm>
                <a:off x="1419589" y="869234"/>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9"/>
              <p:cNvSpPr/>
              <p:nvPr/>
            </p:nvSpPr>
            <p:spPr>
              <a:xfrm>
                <a:off x="1365038" y="869234"/>
                <a:ext cx="54568" cy="54550"/>
              </a:xfrm>
              <a:custGeom>
                <a:avLst/>
                <a:gdLst/>
                <a:ahLst/>
                <a:cxnLst/>
                <a:rect l="l" t="t" r="r" b="b"/>
                <a:pathLst>
                  <a:path w="3019" h="3018" extrusionOk="0">
                    <a:moveTo>
                      <a:pt x="0" y="0"/>
                    </a:moveTo>
                    <a:lnTo>
                      <a:pt x="0"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9"/>
              <p:cNvSpPr/>
              <p:nvPr/>
            </p:nvSpPr>
            <p:spPr>
              <a:xfrm>
                <a:off x="1255865" y="8692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9"/>
              <p:cNvSpPr/>
              <p:nvPr/>
            </p:nvSpPr>
            <p:spPr>
              <a:xfrm>
                <a:off x="1146746" y="8692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9"/>
              <p:cNvSpPr/>
              <p:nvPr/>
            </p:nvSpPr>
            <p:spPr>
              <a:xfrm>
                <a:off x="1092160" y="8692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9"/>
              <p:cNvSpPr/>
              <p:nvPr/>
            </p:nvSpPr>
            <p:spPr>
              <a:xfrm>
                <a:off x="1037610" y="8692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9"/>
              <p:cNvSpPr/>
              <p:nvPr/>
            </p:nvSpPr>
            <p:spPr>
              <a:xfrm>
                <a:off x="1474157" y="814648"/>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9"/>
              <p:cNvSpPr/>
              <p:nvPr/>
            </p:nvSpPr>
            <p:spPr>
              <a:xfrm>
                <a:off x="1365038" y="814648"/>
                <a:ext cx="54568" cy="54605"/>
              </a:xfrm>
              <a:custGeom>
                <a:avLst/>
                <a:gdLst/>
                <a:ahLst/>
                <a:cxnLst/>
                <a:rect l="l" t="t" r="r" b="b"/>
                <a:pathLst>
                  <a:path w="3019"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9"/>
              <p:cNvSpPr/>
              <p:nvPr/>
            </p:nvSpPr>
            <p:spPr>
              <a:xfrm>
                <a:off x="1310452" y="814648"/>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9"/>
              <p:cNvSpPr/>
              <p:nvPr/>
            </p:nvSpPr>
            <p:spPr>
              <a:xfrm>
                <a:off x="1255865" y="814648"/>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9"/>
              <p:cNvSpPr/>
              <p:nvPr/>
            </p:nvSpPr>
            <p:spPr>
              <a:xfrm>
                <a:off x="1201333" y="814648"/>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9"/>
              <p:cNvSpPr/>
              <p:nvPr/>
            </p:nvSpPr>
            <p:spPr>
              <a:xfrm>
                <a:off x="1146746" y="814648"/>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9"/>
              <p:cNvSpPr/>
              <p:nvPr/>
            </p:nvSpPr>
            <p:spPr>
              <a:xfrm>
                <a:off x="1037610" y="814648"/>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9"/>
              <p:cNvSpPr/>
              <p:nvPr/>
            </p:nvSpPr>
            <p:spPr>
              <a:xfrm>
                <a:off x="1310452" y="7600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9"/>
              <p:cNvSpPr/>
              <p:nvPr/>
            </p:nvSpPr>
            <p:spPr>
              <a:xfrm>
                <a:off x="1201333" y="760061"/>
                <a:ext cx="54550" cy="54605"/>
              </a:xfrm>
              <a:custGeom>
                <a:avLst/>
                <a:gdLst/>
                <a:ahLst/>
                <a:cxnLst/>
                <a:rect l="l" t="t" r="r" b="b"/>
                <a:pathLst>
                  <a:path w="3018" h="3021" extrusionOk="0">
                    <a:moveTo>
                      <a:pt x="0" y="1"/>
                    </a:moveTo>
                    <a:lnTo>
                      <a:pt x="0" y="3020"/>
                    </a:lnTo>
                    <a:lnTo>
                      <a:pt x="3018" y="3020"/>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9"/>
              <p:cNvSpPr/>
              <p:nvPr/>
            </p:nvSpPr>
            <p:spPr>
              <a:xfrm>
                <a:off x="1365038" y="705511"/>
                <a:ext cx="54568" cy="54568"/>
              </a:xfrm>
              <a:custGeom>
                <a:avLst/>
                <a:gdLst/>
                <a:ahLst/>
                <a:cxnLst/>
                <a:rect l="l" t="t" r="r" b="b"/>
                <a:pathLst>
                  <a:path w="3019" h="3019" extrusionOk="0">
                    <a:moveTo>
                      <a:pt x="0" y="1"/>
                    </a:moveTo>
                    <a:lnTo>
                      <a:pt x="0" y="3019"/>
                    </a:lnTo>
                    <a:lnTo>
                      <a:pt x="3018" y="3019"/>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9"/>
              <p:cNvSpPr/>
              <p:nvPr/>
            </p:nvSpPr>
            <p:spPr>
              <a:xfrm>
                <a:off x="1310452" y="705511"/>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9"/>
              <p:cNvSpPr/>
              <p:nvPr/>
            </p:nvSpPr>
            <p:spPr>
              <a:xfrm>
                <a:off x="1201333" y="705511"/>
                <a:ext cx="54550" cy="54568"/>
              </a:xfrm>
              <a:custGeom>
                <a:avLst/>
                <a:gdLst/>
                <a:ahLst/>
                <a:cxnLst/>
                <a:rect l="l" t="t" r="r" b="b"/>
                <a:pathLst>
                  <a:path w="3018" h="3019" extrusionOk="0">
                    <a:moveTo>
                      <a:pt x="0" y="1"/>
                    </a:moveTo>
                    <a:lnTo>
                      <a:pt x="0" y="3019"/>
                    </a:lnTo>
                    <a:lnTo>
                      <a:pt x="3018" y="3019"/>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9"/>
              <p:cNvSpPr/>
              <p:nvPr/>
            </p:nvSpPr>
            <p:spPr>
              <a:xfrm>
                <a:off x="1146746" y="705511"/>
                <a:ext cx="54605" cy="54568"/>
              </a:xfrm>
              <a:custGeom>
                <a:avLst/>
                <a:gdLst/>
                <a:ahLst/>
                <a:cxnLst/>
                <a:rect l="l" t="t" r="r" b="b"/>
                <a:pathLst>
                  <a:path w="3021" h="3019" extrusionOk="0">
                    <a:moveTo>
                      <a:pt x="0" y="1"/>
                    </a:moveTo>
                    <a:lnTo>
                      <a:pt x="0" y="3019"/>
                    </a:lnTo>
                    <a:lnTo>
                      <a:pt x="3020" y="3019"/>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87" name="Google Shape;2187;p29"/>
          <p:cNvGrpSpPr/>
          <p:nvPr/>
        </p:nvGrpSpPr>
        <p:grpSpPr>
          <a:xfrm>
            <a:off x="7722528" y="732786"/>
            <a:ext cx="818581" cy="545720"/>
            <a:chOff x="7722528" y="732786"/>
            <a:chExt cx="818581" cy="545720"/>
          </a:xfrm>
        </p:grpSpPr>
        <p:grpSp>
          <p:nvGrpSpPr>
            <p:cNvPr id="2188" name="Google Shape;2188;p29"/>
            <p:cNvGrpSpPr/>
            <p:nvPr/>
          </p:nvGrpSpPr>
          <p:grpSpPr>
            <a:xfrm>
              <a:off x="7722528" y="732786"/>
              <a:ext cx="818581" cy="545720"/>
              <a:chOff x="1945228" y="678236"/>
              <a:chExt cx="818581" cy="545720"/>
            </a:xfrm>
          </p:grpSpPr>
          <p:sp>
            <p:nvSpPr>
              <p:cNvPr id="2189" name="Google Shape;2189;p29"/>
              <p:cNvSpPr/>
              <p:nvPr/>
            </p:nvSpPr>
            <p:spPr>
              <a:xfrm>
                <a:off x="2545498" y="1169352"/>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9"/>
              <p:cNvSpPr/>
              <p:nvPr/>
            </p:nvSpPr>
            <p:spPr>
              <a:xfrm>
                <a:off x="2108951" y="1169352"/>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9"/>
              <p:cNvSpPr/>
              <p:nvPr/>
            </p:nvSpPr>
            <p:spPr>
              <a:xfrm>
                <a:off x="2600067" y="1114783"/>
                <a:ext cx="54605" cy="54586"/>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9"/>
              <p:cNvSpPr/>
              <p:nvPr/>
            </p:nvSpPr>
            <p:spPr>
              <a:xfrm>
                <a:off x="2054365" y="1114783"/>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9"/>
              <p:cNvSpPr/>
              <p:nvPr/>
            </p:nvSpPr>
            <p:spPr>
              <a:xfrm>
                <a:off x="2600067" y="1060233"/>
                <a:ext cx="54605" cy="54568"/>
              </a:xfrm>
              <a:custGeom>
                <a:avLst/>
                <a:gdLst/>
                <a:ahLst/>
                <a:cxnLst/>
                <a:rect l="l" t="t" r="r" b="b"/>
                <a:pathLst>
                  <a:path w="3021" h="3019"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9"/>
              <p:cNvSpPr/>
              <p:nvPr/>
            </p:nvSpPr>
            <p:spPr>
              <a:xfrm>
                <a:off x="2545498" y="1060233"/>
                <a:ext cx="54587" cy="54568"/>
              </a:xfrm>
              <a:custGeom>
                <a:avLst/>
                <a:gdLst/>
                <a:ahLst/>
                <a:cxnLst/>
                <a:rect l="l" t="t" r="r" b="b"/>
                <a:pathLst>
                  <a:path w="3020" h="3019"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9"/>
              <p:cNvSpPr/>
              <p:nvPr/>
            </p:nvSpPr>
            <p:spPr>
              <a:xfrm>
                <a:off x="2490948" y="1060233"/>
                <a:ext cx="54568" cy="54568"/>
              </a:xfrm>
              <a:custGeom>
                <a:avLst/>
                <a:gdLst/>
                <a:ahLst/>
                <a:cxnLst/>
                <a:rect l="l" t="t" r="r" b="b"/>
                <a:pathLst>
                  <a:path w="3019" h="3019"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9"/>
              <p:cNvSpPr/>
              <p:nvPr/>
            </p:nvSpPr>
            <p:spPr>
              <a:xfrm>
                <a:off x="2436362" y="1060233"/>
                <a:ext cx="54605" cy="54568"/>
              </a:xfrm>
              <a:custGeom>
                <a:avLst/>
                <a:gdLst/>
                <a:ahLst/>
                <a:cxnLst/>
                <a:rect l="l" t="t" r="r" b="b"/>
                <a:pathLst>
                  <a:path w="3021" h="3019"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9"/>
              <p:cNvSpPr/>
              <p:nvPr/>
            </p:nvSpPr>
            <p:spPr>
              <a:xfrm>
                <a:off x="2381775" y="1060233"/>
                <a:ext cx="54605" cy="54568"/>
              </a:xfrm>
              <a:custGeom>
                <a:avLst/>
                <a:gdLst/>
                <a:ahLst/>
                <a:cxnLst/>
                <a:rect l="l" t="t" r="r" b="b"/>
                <a:pathLst>
                  <a:path w="3021" h="3019"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9"/>
              <p:cNvSpPr/>
              <p:nvPr/>
            </p:nvSpPr>
            <p:spPr>
              <a:xfrm>
                <a:off x="2327243" y="1060233"/>
                <a:ext cx="54550" cy="54568"/>
              </a:xfrm>
              <a:custGeom>
                <a:avLst/>
                <a:gdLst/>
                <a:ahLst/>
                <a:cxnLst/>
                <a:rect l="l" t="t" r="r" b="b"/>
                <a:pathLst>
                  <a:path w="3018" h="3019"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9"/>
              <p:cNvSpPr/>
              <p:nvPr/>
            </p:nvSpPr>
            <p:spPr>
              <a:xfrm>
                <a:off x="2272656" y="1060233"/>
                <a:ext cx="54605" cy="54568"/>
              </a:xfrm>
              <a:custGeom>
                <a:avLst/>
                <a:gdLst/>
                <a:ahLst/>
                <a:cxnLst/>
                <a:rect l="l" t="t" r="r" b="b"/>
                <a:pathLst>
                  <a:path w="3021" h="3019"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9"/>
              <p:cNvSpPr/>
              <p:nvPr/>
            </p:nvSpPr>
            <p:spPr>
              <a:xfrm>
                <a:off x="2218070" y="1060233"/>
                <a:ext cx="54605" cy="54568"/>
              </a:xfrm>
              <a:custGeom>
                <a:avLst/>
                <a:gdLst/>
                <a:ahLst/>
                <a:cxnLst/>
                <a:rect l="l" t="t" r="r" b="b"/>
                <a:pathLst>
                  <a:path w="3021" h="3019" extrusionOk="0">
                    <a:moveTo>
                      <a:pt x="1" y="0"/>
                    </a:moveTo>
                    <a:lnTo>
                      <a:pt x="1"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9"/>
              <p:cNvSpPr/>
              <p:nvPr/>
            </p:nvSpPr>
            <p:spPr>
              <a:xfrm>
                <a:off x="2163519" y="1060233"/>
                <a:ext cx="54568" cy="54568"/>
              </a:xfrm>
              <a:custGeom>
                <a:avLst/>
                <a:gdLst/>
                <a:ahLst/>
                <a:cxnLst/>
                <a:rect l="l" t="t" r="r" b="b"/>
                <a:pathLst>
                  <a:path w="3019" h="3019" extrusionOk="0">
                    <a:moveTo>
                      <a:pt x="1" y="0"/>
                    </a:moveTo>
                    <a:lnTo>
                      <a:pt x="1" y="3018"/>
                    </a:lnTo>
                    <a:lnTo>
                      <a:pt x="3019" y="3018"/>
                    </a:lnTo>
                    <a:lnTo>
                      <a:pt x="3019"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9"/>
              <p:cNvSpPr/>
              <p:nvPr/>
            </p:nvSpPr>
            <p:spPr>
              <a:xfrm>
                <a:off x="2108951" y="1060233"/>
                <a:ext cx="54587" cy="54568"/>
              </a:xfrm>
              <a:custGeom>
                <a:avLst/>
                <a:gdLst/>
                <a:ahLst/>
                <a:cxnLst/>
                <a:rect l="l" t="t" r="r" b="b"/>
                <a:pathLst>
                  <a:path w="3020" h="3019"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9"/>
              <p:cNvSpPr/>
              <p:nvPr/>
            </p:nvSpPr>
            <p:spPr>
              <a:xfrm>
                <a:off x="2054365" y="1060233"/>
                <a:ext cx="54605" cy="54568"/>
              </a:xfrm>
              <a:custGeom>
                <a:avLst/>
                <a:gdLst/>
                <a:ahLst/>
                <a:cxnLst/>
                <a:rect l="l" t="t" r="r" b="b"/>
                <a:pathLst>
                  <a:path w="3021" h="3019"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9"/>
              <p:cNvSpPr/>
              <p:nvPr/>
            </p:nvSpPr>
            <p:spPr>
              <a:xfrm>
                <a:off x="2600067" y="100564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9"/>
              <p:cNvSpPr/>
              <p:nvPr/>
            </p:nvSpPr>
            <p:spPr>
              <a:xfrm>
                <a:off x="2545498" y="1005646"/>
                <a:ext cx="54587"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9"/>
              <p:cNvSpPr/>
              <p:nvPr/>
            </p:nvSpPr>
            <p:spPr>
              <a:xfrm>
                <a:off x="2490948" y="100564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9"/>
              <p:cNvSpPr/>
              <p:nvPr/>
            </p:nvSpPr>
            <p:spPr>
              <a:xfrm>
                <a:off x="2163519" y="1005646"/>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9"/>
              <p:cNvSpPr/>
              <p:nvPr/>
            </p:nvSpPr>
            <p:spPr>
              <a:xfrm>
                <a:off x="2108951" y="1005646"/>
                <a:ext cx="54587"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9"/>
              <p:cNvSpPr/>
              <p:nvPr/>
            </p:nvSpPr>
            <p:spPr>
              <a:xfrm>
                <a:off x="2054365" y="1005646"/>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9"/>
              <p:cNvSpPr/>
              <p:nvPr/>
            </p:nvSpPr>
            <p:spPr>
              <a:xfrm>
                <a:off x="2709204" y="95106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9"/>
              <p:cNvSpPr/>
              <p:nvPr/>
            </p:nvSpPr>
            <p:spPr>
              <a:xfrm>
                <a:off x="2654653" y="951060"/>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9"/>
              <p:cNvSpPr/>
              <p:nvPr/>
            </p:nvSpPr>
            <p:spPr>
              <a:xfrm>
                <a:off x="2600067" y="951060"/>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9"/>
              <p:cNvSpPr/>
              <p:nvPr/>
            </p:nvSpPr>
            <p:spPr>
              <a:xfrm>
                <a:off x="2545498" y="951060"/>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9"/>
              <p:cNvSpPr/>
              <p:nvPr/>
            </p:nvSpPr>
            <p:spPr>
              <a:xfrm>
                <a:off x="2490948" y="951060"/>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9"/>
              <p:cNvSpPr/>
              <p:nvPr/>
            </p:nvSpPr>
            <p:spPr>
              <a:xfrm>
                <a:off x="2381775" y="951060"/>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9"/>
              <p:cNvSpPr/>
              <p:nvPr/>
            </p:nvSpPr>
            <p:spPr>
              <a:xfrm>
                <a:off x="2327243" y="951060"/>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9"/>
              <p:cNvSpPr/>
              <p:nvPr/>
            </p:nvSpPr>
            <p:spPr>
              <a:xfrm>
                <a:off x="2272656" y="95106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9"/>
              <p:cNvSpPr/>
              <p:nvPr/>
            </p:nvSpPr>
            <p:spPr>
              <a:xfrm>
                <a:off x="2163519" y="951060"/>
                <a:ext cx="54568" cy="54605"/>
              </a:xfrm>
              <a:custGeom>
                <a:avLst/>
                <a:gdLst/>
                <a:ahLst/>
                <a:cxnLst/>
                <a:rect l="l" t="t" r="r" b="b"/>
                <a:pathLst>
                  <a:path w="3019" h="3021" extrusionOk="0">
                    <a:moveTo>
                      <a:pt x="1" y="1"/>
                    </a:moveTo>
                    <a:lnTo>
                      <a:pt x="1" y="3021"/>
                    </a:lnTo>
                    <a:lnTo>
                      <a:pt x="3019" y="3021"/>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9"/>
              <p:cNvSpPr/>
              <p:nvPr/>
            </p:nvSpPr>
            <p:spPr>
              <a:xfrm>
                <a:off x="2108951" y="951060"/>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9"/>
              <p:cNvSpPr/>
              <p:nvPr/>
            </p:nvSpPr>
            <p:spPr>
              <a:xfrm>
                <a:off x="2054365" y="95106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9"/>
              <p:cNvSpPr/>
              <p:nvPr/>
            </p:nvSpPr>
            <p:spPr>
              <a:xfrm>
                <a:off x="1999814" y="951060"/>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9"/>
              <p:cNvSpPr/>
              <p:nvPr/>
            </p:nvSpPr>
            <p:spPr>
              <a:xfrm>
                <a:off x="1945228" y="951060"/>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9"/>
              <p:cNvSpPr/>
              <p:nvPr/>
            </p:nvSpPr>
            <p:spPr>
              <a:xfrm>
                <a:off x="2654653" y="8965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9"/>
              <p:cNvSpPr/>
              <p:nvPr/>
            </p:nvSpPr>
            <p:spPr>
              <a:xfrm>
                <a:off x="2600067" y="8965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9"/>
              <p:cNvSpPr/>
              <p:nvPr/>
            </p:nvSpPr>
            <p:spPr>
              <a:xfrm>
                <a:off x="2545498" y="896528"/>
                <a:ext cx="54587" cy="54550"/>
              </a:xfrm>
              <a:custGeom>
                <a:avLst/>
                <a:gdLst/>
                <a:ahLst/>
                <a:cxnLst/>
                <a:rect l="l" t="t" r="r" b="b"/>
                <a:pathLst>
                  <a:path w="3020"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9"/>
              <p:cNvSpPr/>
              <p:nvPr/>
            </p:nvSpPr>
            <p:spPr>
              <a:xfrm>
                <a:off x="2490948" y="8965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9"/>
              <p:cNvSpPr/>
              <p:nvPr/>
            </p:nvSpPr>
            <p:spPr>
              <a:xfrm>
                <a:off x="2436362" y="8965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9"/>
              <p:cNvSpPr/>
              <p:nvPr/>
            </p:nvSpPr>
            <p:spPr>
              <a:xfrm>
                <a:off x="2381775" y="8965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9"/>
              <p:cNvSpPr/>
              <p:nvPr/>
            </p:nvSpPr>
            <p:spPr>
              <a:xfrm>
                <a:off x="2327243" y="896528"/>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9"/>
              <p:cNvSpPr/>
              <p:nvPr/>
            </p:nvSpPr>
            <p:spPr>
              <a:xfrm>
                <a:off x="2272656" y="896528"/>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9"/>
              <p:cNvSpPr/>
              <p:nvPr/>
            </p:nvSpPr>
            <p:spPr>
              <a:xfrm>
                <a:off x="2218070" y="896528"/>
                <a:ext cx="54605" cy="54550"/>
              </a:xfrm>
              <a:custGeom>
                <a:avLst/>
                <a:gdLst/>
                <a:ahLst/>
                <a:cxnLst/>
                <a:rect l="l" t="t" r="r" b="b"/>
                <a:pathLst>
                  <a:path w="3021" h="3018" extrusionOk="0">
                    <a:moveTo>
                      <a:pt x="1" y="0"/>
                    </a:moveTo>
                    <a:lnTo>
                      <a:pt x="1"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9"/>
              <p:cNvSpPr/>
              <p:nvPr/>
            </p:nvSpPr>
            <p:spPr>
              <a:xfrm>
                <a:off x="2163519" y="896528"/>
                <a:ext cx="54568" cy="54550"/>
              </a:xfrm>
              <a:custGeom>
                <a:avLst/>
                <a:gdLst/>
                <a:ahLst/>
                <a:cxnLst/>
                <a:rect l="l" t="t" r="r" b="b"/>
                <a:pathLst>
                  <a:path w="3019" h="3018" extrusionOk="0">
                    <a:moveTo>
                      <a:pt x="1" y="0"/>
                    </a:moveTo>
                    <a:lnTo>
                      <a:pt x="1" y="3018"/>
                    </a:lnTo>
                    <a:lnTo>
                      <a:pt x="3019" y="3018"/>
                    </a:lnTo>
                    <a:lnTo>
                      <a:pt x="3019"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9"/>
              <p:cNvSpPr/>
              <p:nvPr/>
            </p:nvSpPr>
            <p:spPr>
              <a:xfrm>
                <a:off x="2108951" y="896528"/>
                <a:ext cx="54587" cy="54550"/>
              </a:xfrm>
              <a:custGeom>
                <a:avLst/>
                <a:gdLst/>
                <a:ahLst/>
                <a:cxnLst/>
                <a:rect l="l" t="t" r="r" b="b"/>
                <a:pathLst>
                  <a:path w="3020"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9"/>
              <p:cNvSpPr/>
              <p:nvPr/>
            </p:nvSpPr>
            <p:spPr>
              <a:xfrm>
                <a:off x="2054365" y="896528"/>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9"/>
              <p:cNvSpPr/>
              <p:nvPr/>
            </p:nvSpPr>
            <p:spPr>
              <a:xfrm>
                <a:off x="1999814" y="8965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9"/>
              <p:cNvSpPr/>
              <p:nvPr/>
            </p:nvSpPr>
            <p:spPr>
              <a:xfrm>
                <a:off x="2600067" y="841941"/>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9"/>
              <p:cNvSpPr/>
              <p:nvPr/>
            </p:nvSpPr>
            <p:spPr>
              <a:xfrm>
                <a:off x="2545498" y="841941"/>
                <a:ext cx="54587"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9"/>
              <p:cNvSpPr/>
              <p:nvPr/>
            </p:nvSpPr>
            <p:spPr>
              <a:xfrm>
                <a:off x="2490948" y="841941"/>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9"/>
              <p:cNvSpPr/>
              <p:nvPr/>
            </p:nvSpPr>
            <p:spPr>
              <a:xfrm>
                <a:off x="2381775" y="841941"/>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9"/>
              <p:cNvSpPr/>
              <p:nvPr/>
            </p:nvSpPr>
            <p:spPr>
              <a:xfrm>
                <a:off x="2327243" y="841941"/>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9"/>
              <p:cNvSpPr/>
              <p:nvPr/>
            </p:nvSpPr>
            <p:spPr>
              <a:xfrm>
                <a:off x="2272656" y="841941"/>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9"/>
              <p:cNvSpPr/>
              <p:nvPr/>
            </p:nvSpPr>
            <p:spPr>
              <a:xfrm>
                <a:off x="2163519" y="841941"/>
                <a:ext cx="54568" cy="54605"/>
              </a:xfrm>
              <a:custGeom>
                <a:avLst/>
                <a:gdLst/>
                <a:ahLst/>
                <a:cxnLst/>
                <a:rect l="l" t="t" r="r" b="b"/>
                <a:pathLst>
                  <a:path w="3019" h="3021" extrusionOk="0">
                    <a:moveTo>
                      <a:pt x="1" y="0"/>
                    </a:moveTo>
                    <a:lnTo>
                      <a:pt x="1" y="3020"/>
                    </a:lnTo>
                    <a:lnTo>
                      <a:pt x="3019" y="3020"/>
                    </a:lnTo>
                    <a:lnTo>
                      <a:pt x="3019"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9"/>
              <p:cNvSpPr/>
              <p:nvPr/>
            </p:nvSpPr>
            <p:spPr>
              <a:xfrm>
                <a:off x="2108951" y="841941"/>
                <a:ext cx="54587"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9"/>
              <p:cNvSpPr/>
              <p:nvPr/>
            </p:nvSpPr>
            <p:spPr>
              <a:xfrm>
                <a:off x="2054365" y="841941"/>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9"/>
              <p:cNvSpPr/>
              <p:nvPr/>
            </p:nvSpPr>
            <p:spPr>
              <a:xfrm>
                <a:off x="2545498" y="787355"/>
                <a:ext cx="54587"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9"/>
              <p:cNvSpPr/>
              <p:nvPr/>
            </p:nvSpPr>
            <p:spPr>
              <a:xfrm>
                <a:off x="2490948" y="7873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9"/>
              <p:cNvSpPr/>
              <p:nvPr/>
            </p:nvSpPr>
            <p:spPr>
              <a:xfrm>
                <a:off x="2436362" y="7873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9"/>
              <p:cNvSpPr/>
              <p:nvPr/>
            </p:nvSpPr>
            <p:spPr>
              <a:xfrm>
                <a:off x="2381775" y="7873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9"/>
              <p:cNvSpPr/>
              <p:nvPr/>
            </p:nvSpPr>
            <p:spPr>
              <a:xfrm>
                <a:off x="2327243" y="787355"/>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9"/>
              <p:cNvSpPr/>
              <p:nvPr/>
            </p:nvSpPr>
            <p:spPr>
              <a:xfrm>
                <a:off x="2272656" y="7873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9"/>
              <p:cNvSpPr/>
              <p:nvPr/>
            </p:nvSpPr>
            <p:spPr>
              <a:xfrm>
                <a:off x="2218070" y="787355"/>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9"/>
              <p:cNvSpPr/>
              <p:nvPr/>
            </p:nvSpPr>
            <p:spPr>
              <a:xfrm>
                <a:off x="2163519" y="787355"/>
                <a:ext cx="54568" cy="54605"/>
              </a:xfrm>
              <a:custGeom>
                <a:avLst/>
                <a:gdLst/>
                <a:ahLst/>
                <a:cxnLst/>
                <a:rect l="l" t="t" r="r" b="b"/>
                <a:pathLst>
                  <a:path w="3019" h="3021" extrusionOk="0">
                    <a:moveTo>
                      <a:pt x="1" y="0"/>
                    </a:moveTo>
                    <a:lnTo>
                      <a:pt x="1" y="3020"/>
                    </a:lnTo>
                    <a:lnTo>
                      <a:pt x="3019" y="3020"/>
                    </a:lnTo>
                    <a:lnTo>
                      <a:pt x="3019"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9"/>
              <p:cNvSpPr/>
              <p:nvPr/>
            </p:nvSpPr>
            <p:spPr>
              <a:xfrm>
                <a:off x="2108951" y="787355"/>
                <a:ext cx="54587"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9"/>
              <p:cNvSpPr/>
              <p:nvPr/>
            </p:nvSpPr>
            <p:spPr>
              <a:xfrm>
                <a:off x="2545498" y="732804"/>
                <a:ext cx="54587"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9"/>
              <p:cNvSpPr/>
              <p:nvPr/>
            </p:nvSpPr>
            <p:spPr>
              <a:xfrm>
                <a:off x="2490948" y="732804"/>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9"/>
              <p:cNvSpPr/>
              <p:nvPr/>
            </p:nvSpPr>
            <p:spPr>
              <a:xfrm>
                <a:off x="2163519" y="732804"/>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9"/>
              <p:cNvSpPr/>
              <p:nvPr/>
            </p:nvSpPr>
            <p:spPr>
              <a:xfrm>
                <a:off x="2108951" y="732804"/>
                <a:ext cx="54587"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9"/>
              <p:cNvSpPr/>
              <p:nvPr/>
            </p:nvSpPr>
            <p:spPr>
              <a:xfrm>
                <a:off x="2545498" y="678236"/>
                <a:ext cx="54587"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9"/>
              <p:cNvSpPr/>
              <p:nvPr/>
            </p:nvSpPr>
            <p:spPr>
              <a:xfrm>
                <a:off x="2436362" y="678236"/>
                <a:ext cx="54605" cy="54586"/>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9"/>
              <p:cNvSpPr/>
              <p:nvPr/>
            </p:nvSpPr>
            <p:spPr>
              <a:xfrm>
                <a:off x="2218070" y="678236"/>
                <a:ext cx="54605" cy="54586"/>
              </a:xfrm>
              <a:custGeom>
                <a:avLst/>
                <a:gdLst/>
                <a:ahLst/>
                <a:cxnLst/>
                <a:rect l="l" t="t" r="r" b="b"/>
                <a:pathLst>
                  <a:path w="3021" h="3020" extrusionOk="0">
                    <a:moveTo>
                      <a:pt x="1" y="0"/>
                    </a:moveTo>
                    <a:lnTo>
                      <a:pt x="1"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9"/>
              <p:cNvSpPr/>
              <p:nvPr/>
            </p:nvSpPr>
            <p:spPr>
              <a:xfrm>
                <a:off x="2108951" y="678236"/>
                <a:ext cx="54587"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2" name="Google Shape;2262;p29"/>
            <p:cNvSpPr/>
            <p:nvPr/>
          </p:nvSpPr>
          <p:spPr>
            <a:xfrm>
              <a:off x="7984325" y="890600"/>
              <a:ext cx="3114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3" name="Google Shape;2263;p29"/>
            <p:cNvGrpSpPr/>
            <p:nvPr/>
          </p:nvGrpSpPr>
          <p:grpSpPr>
            <a:xfrm>
              <a:off x="7722528" y="732786"/>
              <a:ext cx="818581" cy="545720"/>
              <a:chOff x="1945228" y="678236"/>
              <a:chExt cx="818581" cy="545720"/>
            </a:xfrm>
          </p:grpSpPr>
          <p:sp>
            <p:nvSpPr>
              <p:cNvPr id="2264" name="Google Shape;2264;p29"/>
              <p:cNvSpPr/>
              <p:nvPr/>
            </p:nvSpPr>
            <p:spPr>
              <a:xfrm>
                <a:off x="2545498" y="1169352"/>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9"/>
              <p:cNvSpPr/>
              <p:nvPr/>
            </p:nvSpPr>
            <p:spPr>
              <a:xfrm>
                <a:off x="2108951" y="1169352"/>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9"/>
              <p:cNvSpPr/>
              <p:nvPr/>
            </p:nvSpPr>
            <p:spPr>
              <a:xfrm>
                <a:off x="2600067" y="1114783"/>
                <a:ext cx="54605" cy="54586"/>
              </a:xfrm>
              <a:custGeom>
                <a:avLst/>
                <a:gdLst/>
                <a:ahLst/>
                <a:cxnLst/>
                <a:rect l="l" t="t" r="r" b="b"/>
                <a:pathLst>
                  <a:path w="3021" h="3020" extrusionOk="0">
                    <a:moveTo>
                      <a:pt x="1" y="0"/>
                    </a:moveTo>
                    <a:lnTo>
                      <a:pt x="1" y="3020"/>
                    </a:lnTo>
                    <a:lnTo>
                      <a:pt x="3021" y="3020"/>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9"/>
              <p:cNvSpPr/>
              <p:nvPr/>
            </p:nvSpPr>
            <p:spPr>
              <a:xfrm>
                <a:off x="2054365" y="1114783"/>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9"/>
              <p:cNvSpPr/>
              <p:nvPr/>
            </p:nvSpPr>
            <p:spPr>
              <a:xfrm>
                <a:off x="2600067" y="1060233"/>
                <a:ext cx="54605" cy="54568"/>
              </a:xfrm>
              <a:custGeom>
                <a:avLst/>
                <a:gdLst/>
                <a:ahLst/>
                <a:cxnLst/>
                <a:rect l="l" t="t" r="r" b="b"/>
                <a:pathLst>
                  <a:path w="3021" h="3019" extrusionOk="0">
                    <a:moveTo>
                      <a:pt x="1" y="0"/>
                    </a:moveTo>
                    <a:lnTo>
                      <a:pt x="1" y="3018"/>
                    </a:lnTo>
                    <a:lnTo>
                      <a:pt x="3021" y="3018"/>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9"/>
              <p:cNvSpPr/>
              <p:nvPr/>
            </p:nvSpPr>
            <p:spPr>
              <a:xfrm>
                <a:off x="2545498" y="1060233"/>
                <a:ext cx="54587" cy="54568"/>
              </a:xfrm>
              <a:custGeom>
                <a:avLst/>
                <a:gdLst/>
                <a:ahLst/>
                <a:cxnLst/>
                <a:rect l="l" t="t" r="r" b="b"/>
                <a:pathLst>
                  <a:path w="3020" h="3019"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9"/>
              <p:cNvSpPr/>
              <p:nvPr/>
            </p:nvSpPr>
            <p:spPr>
              <a:xfrm>
                <a:off x="2490948" y="1060233"/>
                <a:ext cx="54568" cy="54568"/>
              </a:xfrm>
              <a:custGeom>
                <a:avLst/>
                <a:gdLst/>
                <a:ahLst/>
                <a:cxnLst/>
                <a:rect l="l" t="t" r="r" b="b"/>
                <a:pathLst>
                  <a:path w="3019" h="3019" extrusionOk="0">
                    <a:moveTo>
                      <a:pt x="1" y="0"/>
                    </a:moveTo>
                    <a:lnTo>
                      <a:pt x="1"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9"/>
              <p:cNvSpPr/>
              <p:nvPr/>
            </p:nvSpPr>
            <p:spPr>
              <a:xfrm>
                <a:off x="2436362" y="1060233"/>
                <a:ext cx="54605" cy="54568"/>
              </a:xfrm>
              <a:custGeom>
                <a:avLst/>
                <a:gdLst/>
                <a:ahLst/>
                <a:cxnLst/>
                <a:rect l="l" t="t" r="r" b="b"/>
                <a:pathLst>
                  <a:path w="3021" h="3019" extrusionOk="0">
                    <a:moveTo>
                      <a:pt x="1" y="0"/>
                    </a:moveTo>
                    <a:lnTo>
                      <a:pt x="1" y="3018"/>
                    </a:lnTo>
                    <a:lnTo>
                      <a:pt x="3021" y="3018"/>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9"/>
              <p:cNvSpPr/>
              <p:nvPr/>
            </p:nvSpPr>
            <p:spPr>
              <a:xfrm>
                <a:off x="2381775" y="1060233"/>
                <a:ext cx="54605" cy="54568"/>
              </a:xfrm>
              <a:custGeom>
                <a:avLst/>
                <a:gdLst/>
                <a:ahLst/>
                <a:cxnLst/>
                <a:rect l="l" t="t" r="r" b="b"/>
                <a:pathLst>
                  <a:path w="3021" h="3019" extrusionOk="0">
                    <a:moveTo>
                      <a:pt x="1" y="0"/>
                    </a:moveTo>
                    <a:lnTo>
                      <a:pt x="1" y="3018"/>
                    </a:lnTo>
                    <a:lnTo>
                      <a:pt x="3021" y="3018"/>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9"/>
              <p:cNvSpPr/>
              <p:nvPr/>
            </p:nvSpPr>
            <p:spPr>
              <a:xfrm>
                <a:off x="2327243" y="1060233"/>
                <a:ext cx="54550" cy="54568"/>
              </a:xfrm>
              <a:custGeom>
                <a:avLst/>
                <a:gdLst/>
                <a:ahLst/>
                <a:cxnLst/>
                <a:rect l="l" t="t" r="r" b="b"/>
                <a:pathLst>
                  <a:path w="3018" h="3019" extrusionOk="0">
                    <a:moveTo>
                      <a:pt x="0" y="0"/>
                    </a:moveTo>
                    <a:lnTo>
                      <a:pt x="0"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9"/>
              <p:cNvSpPr/>
              <p:nvPr/>
            </p:nvSpPr>
            <p:spPr>
              <a:xfrm>
                <a:off x="2272656" y="1060233"/>
                <a:ext cx="54605" cy="54568"/>
              </a:xfrm>
              <a:custGeom>
                <a:avLst/>
                <a:gdLst/>
                <a:ahLst/>
                <a:cxnLst/>
                <a:rect l="l" t="t" r="r" b="b"/>
                <a:pathLst>
                  <a:path w="3021" h="3019"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9"/>
              <p:cNvSpPr/>
              <p:nvPr/>
            </p:nvSpPr>
            <p:spPr>
              <a:xfrm>
                <a:off x="2218070" y="1060233"/>
                <a:ext cx="54605" cy="54568"/>
              </a:xfrm>
              <a:custGeom>
                <a:avLst/>
                <a:gdLst/>
                <a:ahLst/>
                <a:cxnLst/>
                <a:rect l="l" t="t" r="r" b="b"/>
                <a:pathLst>
                  <a:path w="3021" h="3019" extrusionOk="0">
                    <a:moveTo>
                      <a:pt x="1" y="0"/>
                    </a:moveTo>
                    <a:lnTo>
                      <a:pt x="1"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9"/>
              <p:cNvSpPr/>
              <p:nvPr/>
            </p:nvSpPr>
            <p:spPr>
              <a:xfrm>
                <a:off x="2163519" y="1060233"/>
                <a:ext cx="54568" cy="54568"/>
              </a:xfrm>
              <a:custGeom>
                <a:avLst/>
                <a:gdLst/>
                <a:ahLst/>
                <a:cxnLst/>
                <a:rect l="l" t="t" r="r" b="b"/>
                <a:pathLst>
                  <a:path w="3019" h="3019" extrusionOk="0">
                    <a:moveTo>
                      <a:pt x="1" y="0"/>
                    </a:moveTo>
                    <a:lnTo>
                      <a:pt x="1" y="3018"/>
                    </a:lnTo>
                    <a:lnTo>
                      <a:pt x="3019" y="3018"/>
                    </a:lnTo>
                    <a:lnTo>
                      <a:pt x="3019"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9"/>
              <p:cNvSpPr/>
              <p:nvPr/>
            </p:nvSpPr>
            <p:spPr>
              <a:xfrm>
                <a:off x="2108951" y="1060233"/>
                <a:ext cx="54587" cy="54568"/>
              </a:xfrm>
              <a:custGeom>
                <a:avLst/>
                <a:gdLst/>
                <a:ahLst/>
                <a:cxnLst/>
                <a:rect l="l" t="t" r="r" b="b"/>
                <a:pathLst>
                  <a:path w="3020" h="3019"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9"/>
              <p:cNvSpPr/>
              <p:nvPr/>
            </p:nvSpPr>
            <p:spPr>
              <a:xfrm>
                <a:off x="2054365" y="1060233"/>
                <a:ext cx="54605" cy="54568"/>
              </a:xfrm>
              <a:custGeom>
                <a:avLst/>
                <a:gdLst/>
                <a:ahLst/>
                <a:cxnLst/>
                <a:rect l="l" t="t" r="r" b="b"/>
                <a:pathLst>
                  <a:path w="3021" h="3019" extrusionOk="0">
                    <a:moveTo>
                      <a:pt x="0" y="0"/>
                    </a:moveTo>
                    <a:lnTo>
                      <a:pt x="0"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9"/>
              <p:cNvSpPr/>
              <p:nvPr/>
            </p:nvSpPr>
            <p:spPr>
              <a:xfrm>
                <a:off x="2600067" y="100564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9"/>
              <p:cNvSpPr/>
              <p:nvPr/>
            </p:nvSpPr>
            <p:spPr>
              <a:xfrm>
                <a:off x="2545498" y="1005646"/>
                <a:ext cx="54587" cy="54568"/>
              </a:xfrm>
              <a:custGeom>
                <a:avLst/>
                <a:gdLst/>
                <a:ahLst/>
                <a:cxnLst/>
                <a:rect l="l" t="t" r="r" b="b"/>
                <a:pathLst>
                  <a:path w="3020"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9"/>
              <p:cNvSpPr/>
              <p:nvPr/>
            </p:nvSpPr>
            <p:spPr>
              <a:xfrm>
                <a:off x="2490948" y="100564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9"/>
              <p:cNvSpPr/>
              <p:nvPr/>
            </p:nvSpPr>
            <p:spPr>
              <a:xfrm>
                <a:off x="2163519" y="1005646"/>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9"/>
              <p:cNvSpPr/>
              <p:nvPr/>
            </p:nvSpPr>
            <p:spPr>
              <a:xfrm>
                <a:off x="2108951" y="1005646"/>
                <a:ext cx="54587" cy="54568"/>
              </a:xfrm>
              <a:custGeom>
                <a:avLst/>
                <a:gdLst/>
                <a:ahLst/>
                <a:cxnLst/>
                <a:rect l="l" t="t" r="r" b="b"/>
                <a:pathLst>
                  <a:path w="3020"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9"/>
              <p:cNvSpPr/>
              <p:nvPr/>
            </p:nvSpPr>
            <p:spPr>
              <a:xfrm>
                <a:off x="2054365" y="1005646"/>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9"/>
              <p:cNvSpPr/>
              <p:nvPr/>
            </p:nvSpPr>
            <p:spPr>
              <a:xfrm>
                <a:off x="2709204" y="95106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9"/>
              <p:cNvSpPr/>
              <p:nvPr/>
            </p:nvSpPr>
            <p:spPr>
              <a:xfrm>
                <a:off x="2654653" y="951060"/>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9"/>
              <p:cNvSpPr/>
              <p:nvPr/>
            </p:nvSpPr>
            <p:spPr>
              <a:xfrm>
                <a:off x="2600067" y="951060"/>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9"/>
              <p:cNvSpPr/>
              <p:nvPr/>
            </p:nvSpPr>
            <p:spPr>
              <a:xfrm>
                <a:off x="2545498" y="951060"/>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9"/>
              <p:cNvSpPr/>
              <p:nvPr/>
            </p:nvSpPr>
            <p:spPr>
              <a:xfrm>
                <a:off x="2490948" y="951060"/>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9"/>
              <p:cNvSpPr/>
              <p:nvPr/>
            </p:nvSpPr>
            <p:spPr>
              <a:xfrm>
                <a:off x="2381775" y="951060"/>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9"/>
              <p:cNvSpPr/>
              <p:nvPr/>
            </p:nvSpPr>
            <p:spPr>
              <a:xfrm>
                <a:off x="2327243" y="951060"/>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9"/>
              <p:cNvSpPr/>
              <p:nvPr/>
            </p:nvSpPr>
            <p:spPr>
              <a:xfrm>
                <a:off x="2272656" y="95106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9"/>
              <p:cNvSpPr/>
              <p:nvPr/>
            </p:nvSpPr>
            <p:spPr>
              <a:xfrm>
                <a:off x="2163519" y="951060"/>
                <a:ext cx="54568" cy="54605"/>
              </a:xfrm>
              <a:custGeom>
                <a:avLst/>
                <a:gdLst/>
                <a:ahLst/>
                <a:cxnLst/>
                <a:rect l="l" t="t" r="r" b="b"/>
                <a:pathLst>
                  <a:path w="3019" h="3021" extrusionOk="0">
                    <a:moveTo>
                      <a:pt x="1" y="1"/>
                    </a:moveTo>
                    <a:lnTo>
                      <a:pt x="1" y="3021"/>
                    </a:lnTo>
                    <a:lnTo>
                      <a:pt x="3019" y="3021"/>
                    </a:lnTo>
                    <a:lnTo>
                      <a:pt x="301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9"/>
              <p:cNvSpPr/>
              <p:nvPr/>
            </p:nvSpPr>
            <p:spPr>
              <a:xfrm>
                <a:off x="2108951" y="951060"/>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9"/>
              <p:cNvSpPr/>
              <p:nvPr/>
            </p:nvSpPr>
            <p:spPr>
              <a:xfrm>
                <a:off x="2054365" y="95106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9"/>
              <p:cNvSpPr/>
              <p:nvPr/>
            </p:nvSpPr>
            <p:spPr>
              <a:xfrm>
                <a:off x="1999814" y="951060"/>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9"/>
              <p:cNvSpPr/>
              <p:nvPr/>
            </p:nvSpPr>
            <p:spPr>
              <a:xfrm>
                <a:off x="1945228" y="951060"/>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9"/>
              <p:cNvSpPr/>
              <p:nvPr/>
            </p:nvSpPr>
            <p:spPr>
              <a:xfrm>
                <a:off x="2654653" y="8965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9"/>
              <p:cNvSpPr/>
              <p:nvPr/>
            </p:nvSpPr>
            <p:spPr>
              <a:xfrm>
                <a:off x="2600067" y="8965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9"/>
              <p:cNvSpPr/>
              <p:nvPr/>
            </p:nvSpPr>
            <p:spPr>
              <a:xfrm>
                <a:off x="2545498" y="896528"/>
                <a:ext cx="54587" cy="54550"/>
              </a:xfrm>
              <a:custGeom>
                <a:avLst/>
                <a:gdLst/>
                <a:ahLst/>
                <a:cxnLst/>
                <a:rect l="l" t="t" r="r" b="b"/>
                <a:pathLst>
                  <a:path w="3020"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9"/>
              <p:cNvSpPr/>
              <p:nvPr/>
            </p:nvSpPr>
            <p:spPr>
              <a:xfrm>
                <a:off x="2490948" y="8965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9"/>
              <p:cNvSpPr/>
              <p:nvPr/>
            </p:nvSpPr>
            <p:spPr>
              <a:xfrm>
                <a:off x="2436362" y="8965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9"/>
              <p:cNvSpPr/>
              <p:nvPr/>
            </p:nvSpPr>
            <p:spPr>
              <a:xfrm>
                <a:off x="2381775" y="8965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9"/>
              <p:cNvSpPr/>
              <p:nvPr/>
            </p:nvSpPr>
            <p:spPr>
              <a:xfrm>
                <a:off x="2327243" y="896528"/>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9"/>
              <p:cNvSpPr/>
              <p:nvPr/>
            </p:nvSpPr>
            <p:spPr>
              <a:xfrm>
                <a:off x="2272656" y="896528"/>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9"/>
              <p:cNvSpPr/>
              <p:nvPr/>
            </p:nvSpPr>
            <p:spPr>
              <a:xfrm>
                <a:off x="2218070" y="896528"/>
                <a:ext cx="54605" cy="54550"/>
              </a:xfrm>
              <a:custGeom>
                <a:avLst/>
                <a:gdLst/>
                <a:ahLst/>
                <a:cxnLst/>
                <a:rect l="l" t="t" r="r" b="b"/>
                <a:pathLst>
                  <a:path w="3021" h="3018" extrusionOk="0">
                    <a:moveTo>
                      <a:pt x="1" y="0"/>
                    </a:moveTo>
                    <a:lnTo>
                      <a:pt x="1"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9"/>
              <p:cNvSpPr/>
              <p:nvPr/>
            </p:nvSpPr>
            <p:spPr>
              <a:xfrm>
                <a:off x="2163519" y="896528"/>
                <a:ext cx="54568" cy="54550"/>
              </a:xfrm>
              <a:custGeom>
                <a:avLst/>
                <a:gdLst/>
                <a:ahLst/>
                <a:cxnLst/>
                <a:rect l="l" t="t" r="r" b="b"/>
                <a:pathLst>
                  <a:path w="3019" h="3018" extrusionOk="0">
                    <a:moveTo>
                      <a:pt x="1" y="0"/>
                    </a:moveTo>
                    <a:lnTo>
                      <a:pt x="1" y="3018"/>
                    </a:lnTo>
                    <a:lnTo>
                      <a:pt x="3019" y="3018"/>
                    </a:lnTo>
                    <a:lnTo>
                      <a:pt x="301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9"/>
              <p:cNvSpPr/>
              <p:nvPr/>
            </p:nvSpPr>
            <p:spPr>
              <a:xfrm>
                <a:off x="2108951" y="896528"/>
                <a:ext cx="54587" cy="54550"/>
              </a:xfrm>
              <a:custGeom>
                <a:avLst/>
                <a:gdLst/>
                <a:ahLst/>
                <a:cxnLst/>
                <a:rect l="l" t="t" r="r" b="b"/>
                <a:pathLst>
                  <a:path w="3020"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9"/>
              <p:cNvSpPr/>
              <p:nvPr/>
            </p:nvSpPr>
            <p:spPr>
              <a:xfrm>
                <a:off x="2054365" y="896528"/>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9"/>
              <p:cNvSpPr/>
              <p:nvPr/>
            </p:nvSpPr>
            <p:spPr>
              <a:xfrm>
                <a:off x="1999814" y="8965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9"/>
              <p:cNvSpPr/>
              <p:nvPr/>
            </p:nvSpPr>
            <p:spPr>
              <a:xfrm>
                <a:off x="2600067" y="841941"/>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9"/>
              <p:cNvSpPr/>
              <p:nvPr/>
            </p:nvSpPr>
            <p:spPr>
              <a:xfrm>
                <a:off x="2545498" y="841941"/>
                <a:ext cx="54587" cy="54605"/>
              </a:xfrm>
              <a:custGeom>
                <a:avLst/>
                <a:gdLst/>
                <a:ahLst/>
                <a:cxnLst/>
                <a:rect l="l" t="t" r="r" b="b"/>
                <a:pathLst>
                  <a:path w="3020"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9"/>
              <p:cNvSpPr/>
              <p:nvPr/>
            </p:nvSpPr>
            <p:spPr>
              <a:xfrm>
                <a:off x="2490948" y="841941"/>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9"/>
              <p:cNvSpPr/>
              <p:nvPr/>
            </p:nvSpPr>
            <p:spPr>
              <a:xfrm>
                <a:off x="2381775" y="841941"/>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9"/>
              <p:cNvSpPr/>
              <p:nvPr/>
            </p:nvSpPr>
            <p:spPr>
              <a:xfrm>
                <a:off x="2327243" y="841941"/>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9"/>
              <p:cNvSpPr/>
              <p:nvPr/>
            </p:nvSpPr>
            <p:spPr>
              <a:xfrm>
                <a:off x="2272656" y="841941"/>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9"/>
              <p:cNvSpPr/>
              <p:nvPr/>
            </p:nvSpPr>
            <p:spPr>
              <a:xfrm>
                <a:off x="2163519" y="841941"/>
                <a:ext cx="54568" cy="54605"/>
              </a:xfrm>
              <a:custGeom>
                <a:avLst/>
                <a:gdLst/>
                <a:ahLst/>
                <a:cxnLst/>
                <a:rect l="l" t="t" r="r" b="b"/>
                <a:pathLst>
                  <a:path w="3019" h="3021" extrusionOk="0">
                    <a:moveTo>
                      <a:pt x="1" y="0"/>
                    </a:moveTo>
                    <a:lnTo>
                      <a:pt x="1" y="3020"/>
                    </a:lnTo>
                    <a:lnTo>
                      <a:pt x="3019" y="3020"/>
                    </a:lnTo>
                    <a:lnTo>
                      <a:pt x="301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9"/>
              <p:cNvSpPr/>
              <p:nvPr/>
            </p:nvSpPr>
            <p:spPr>
              <a:xfrm>
                <a:off x="2108951" y="841941"/>
                <a:ext cx="54587" cy="54605"/>
              </a:xfrm>
              <a:custGeom>
                <a:avLst/>
                <a:gdLst/>
                <a:ahLst/>
                <a:cxnLst/>
                <a:rect l="l" t="t" r="r" b="b"/>
                <a:pathLst>
                  <a:path w="3020"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9"/>
              <p:cNvSpPr/>
              <p:nvPr/>
            </p:nvSpPr>
            <p:spPr>
              <a:xfrm>
                <a:off x="2054365" y="841941"/>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9"/>
              <p:cNvSpPr/>
              <p:nvPr/>
            </p:nvSpPr>
            <p:spPr>
              <a:xfrm>
                <a:off x="2545498" y="787355"/>
                <a:ext cx="54587" cy="54605"/>
              </a:xfrm>
              <a:custGeom>
                <a:avLst/>
                <a:gdLst/>
                <a:ahLst/>
                <a:cxnLst/>
                <a:rect l="l" t="t" r="r" b="b"/>
                <a:pathLst>
                  <a:path w="3020"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9"/>
              <p:cNvSpPr/>
              <p:nvPr/>
            </p:nvSpPr>
            <p:spPr>
              <a:xfrm>
                <a:off x="2490948" y="7873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9"/>
              <p:cNvSpPr/>
              <p:nvPr/>
            </p:nvSpPr>
            <p:spPr>
              <a:xfrm>
                <a:off x="2436362" y="7873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9"/>
              <p:cNvSpPr/>
              <p:nvPr/>
            </p:nvSpPr>
            <p:spPr>
              <a:xfrm>
                <a:off x="2381775" y="7873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9"/>
              <p:cNvSpPr/>
              <p:nvPr/>
            </p:nvSpPr>
            <p:spPr>
              <a:xfrm>
                <a:off x="2327243" y="787355"/>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9"/>
              <p:cNvSpPr/>
              <p:nvPr/>
            </p:nvSpPr>
            <p:spPr>
              <a:xfrm>
                <a:off x="2272656" y="7873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9"/>
              <p:cNvSpPr/>
              <p:nvPr/>
            </p:nvSpPr>
            <p:spPr>
              <a:xfrm>
                <a:off x="2218070" y="787355"/>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9"/>
              <p:cNvSpPr/>
              <p:nvPr/>
            </p:nvSpPr>
            <p:spPr>
              <a:xfrm>
                <a:off x="2163519" y="787355"/>
                <a:ext cx="54568" cy="54605"/>
              </a:xfrm>
              <a:custGeom>
                <a:avLst/>
                <a:gdLst/>
                <a:ahLst/>
                <a:cxnLst/>
                <a:rect l="l" t="t" r="r" b="b"/>
                <a:pathLst>
                  <a:path w="3019" h="3021" extrusionOk="0">
                    <a:moveTo>
                      <a:pt x="1" y="0"/>
                    </a:moveTo>
                    <a:lnTo>
                      <a:pt x="1" y="3020"/>
                    </a:lnTo>
                    <a:lnTo>
                      <a:pt x="3019" y="3020"/>
                    </a:lnTo>
                    <a:lnTo>
                      <a:pt x="301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9"/>
              <p:cNvSpPr/>
              <p:nvPr/>
            </p:nvSpPr>
            <p:spPr>
              <a:xfrm>
                <a:off x="2108951" y="787355"/>
                <a:ext cx="54587" cy="54605"/>
              </a:xfrm>
              <a:custGeom>
                <a:avLst/>
                <a:gdLst/>
                <a:ahLst/>
                <a:cxnLst/>
                <a:rect l="l" t="t" r="r" b="b"/>
                <a:pathLst>
                  <a:path w="3020"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9"/>
              <p:cNvSpPr/>
              <p:nvPr/>
            </p:nvSpPr>
            <p:spPr>
              <a:xfrm>
                <a:off x="2545498" y="732804"/>
                <a:ext cx="54587" cy="54568"/>
              </a:xfrm>
              <a:custGeom>
                <a:avLst/>
                <a:gdLst/>
                <a:ahLst/>
                <a:cxnLst/>
                <a:rect l="l" t="t" r="r" b="b"/>
                <a:pathLst>
                  <a:path w="3020"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9"/>
              <p:cNvSpPr/>
              <p:nvPr/>
            </p:nvSpPr>
            <p:spPr>
              <a:xfrm>
                <a:off x="2490948" y="732804"/>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9"/>
              <p:cNvSpPr/>
              <p:nvPr/>
            </p:nvSpPr>
            <p:spPr>
              <a:xfrm>
                <a:off x="2163519" y="732804"/>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9"/>
              <p:cNvSpPr/>
              <p:nvPr/>
            </p:nvSpPr>
            <p:spPr>
              <a:xfrm>
                <a:off x="2108951" y="732804"/>
                <a:ext cx="54587" cy="54568"/>
              </a:xfrm>
              <a:custGeom>
                <a:avLst/>
                <a:gdLst/>
                <a:ahLst/>
                <a:cxnLst/>
                <a:rect l="l" t="t" r="r" b="b"/>
                <a:pathLst>
                  <a:path w="3020"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9"/>
              <p:cNvSpPr/>
              <p:nvPr/>
            </p:nvSpPr>
            <p:spPr>
              <a:xfrm>
                <a:off x="2545498" y="678236"/>
                <a:ext cx="54587" cy="54586"/>
              </a:xfrm>
              <a:custGeom>
                <a:avLst/>
                <a:gdLst/>
                <a:ahLst/>
                <a:cxnLst/>
                <a:rect l="l" t="t" r="r" b="b"/>
                <a:pathLst>
                  <a:path w="3020" h="3020"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9"/>
              <p:cNvSpPr/>
              <p:nvPr/>
            </p:nvSpPr>
            <p:spPr>
              <a:xfrm>
                <a:off x="2436362" y="678236"/>
                <a:ext cx="54605" cy="54586"/>
              </a:xfrm>
              <a:custGeom>
                <a:avLst/>
                <a:gdLst/>
                <a:ahLst/>
                <a:cxnLst/>
                <a:rect l="l" t="t" r="r" b="b"/>
                <a:pathLst>
                  <a:path w="3021" h="3020"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9"/>
              <p:cNvSpPr/>
              <p:nvPr/>
            </p:nvSpPr>
            <p:spPr>
              <a:xfrm>
                <a:off x="2218070" y="678236"/>
                <a:ext cx="54605" cy="54586"/>
              </a:xfrm>
              <a:custGeom>
                <a:avLst/>
                <a:gdLst/>
                <a:ahLst/>
                <a:cxnLst/>
                <a:rect l="l" t="t" r="r" b="b"/>
                <a:pathLst>
                  <a:path w="3021" h="3020" extrusionOk="0">
                    <a:moveTo>
                      <a:pt x="1" y="0"/>
                    </a:moveTo>
                    <a:lnTo>
                      <a:pt x="1"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9"/>
              <p:cNvSpPr/>
              <p:nvPr/>
            </p:nvSpPr>
            <p:spPr>
              <a:xfrm>
                <a:off x="2108951" y="678236"/>
                <a:ext cx="54587" cy="54586"/>
              </a:xfrm>
              <a:custGeom>
                <a:avLst/>
                <a:gdLst/>
                <a:ahLst/>
                <a:cxnLst/>
                <a:rect l="l" t="t" r="r" b="b"/>
                <a:pathLst>
                  <a:path w="3020" h="3020"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37" name="Google Shape;2337;p29"/>
          <p:cNvSpPr/>
          <p:nvPr/>
        </p:nvSpPr>
        <p:spPr>
          <a:xfrm>
            <a:off x="5611050" y="3920475"/>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9"/>
          <p:cNvSpPr/>
          <p:nvPr/>
        </p:nvSpPr>
        <p:spPr>
          <a:xfrm>
            <a:off x="4667250" y="113150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9"/>
          <p:cNvSpPr/>
          <p:nvPr/>
        </p:nvSpPr>
        <p:spPr>
          <a:xfrm>
            <a:off x="3172350" y="2276175"/>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9"/>
          <p:cNvSpPr/>
          <p:nvPr/>
        </p:nvSpPr>
        <p:spPr>
          <a:xfrm>
            <a:off x="2420275" y="120500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9"/>
          <p:cNvSpPr/>
          <p:nvPr/>
        </p:nvSpPr>
        <p:spPr>
          <a:xfrm>
            <a:off x="6334500" y="53125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2" name="Google Shape;2342;p29"/>
          <p:cNvGrpSpPr/>
          <p:nvPr/>
        </p:nvGrpSpPr>
        <p:grpSpPr>
          <a:xfrm>
            <a:off x="5764900" y="1606575"/>
            <a:ext cx="178225" cy="178225"/>
            <a:chOff x="6772475" y="3811500"/>
            <a:chExt cx="178225" cy="178225"/>
          </a:xfrm>
        </p:grpSpPr>
        <p:sp>
          <p:nvSpPr>
            <p:cNvPr id="2343" name="Google Shape;2343;p29"/>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9"/>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9"/>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9"/>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9"/>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8" name="Google Shape;2348;p29"/>
          <p:cNvSpPr/>
          <p:nvPr/>
        </p:nvSpPr>
        <p:spPr>
          <a:xfrm>
            <a:off x="7568050" y="4256350"/>
            <a:ext cx="73500" cy="7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9"/>
          <p:cNvSpPr/>
          <p:nvPr/>
        </p:nvSpPr>
        <p:spPr>
          <a:xfrm>
            <a:off x="1077825" y="4256350"/>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9"/>
          <p:cNvSpPr/>
          <p:nvPr/>
        </p:nvSpPr>
        <p:spPr>
          <a:xfrm>
            <a:off x="829591" y="4599928"/>
            <a:ext cx="178225" cy="178225"/>
          </a:xfrm>
          <a:prstGeom prst="rect">
            <a:avLst/>
          </a:prstGeom>
        </p:spPr>
        <p:txBody>
          <a:bodyPr>
            <a:prstTxWarp prst="textPlain">
              <a:avLst/>
            </a:prstTxWarp>
          </a:bodyPr>
          <a:lstStyle/>
          <a:p>
            <a:pPr lvl="0" algn="ctr"/>
            <a:r>
              <a:rPr b="0" i="0">
                <a:ln>
                  <a:noFill/>
                </a:ln>
                <a:solidFill>
                  <a:schemeClr val="lt1"/>
                </a:solidFill>
                <a:latin typeface="Press Start 2P"/>
              </a:rPr>
              <a:t>©</a:t>
            </a:r>
          </a:p>
        </p:txBody>
      </p:sp>
      <p:sp>
        <p:nvSpPr>
          <p:cNvPr id="4" name="Google Shape;2098;p29">
            <a:extLst>
              <a:ext uri="{FF2B5EF4-FFF2-40B4-BE49-F238E27FC236}">
                <a16:creationId xmlns:a16="http://schemas.microsoft.com/office/drawing/2014/main" id="{607F0819-CEE5-58CA-1052-BA8FF817F93D}"/>
              </a:ext>
            </a:extLst>
          </p:cNvPr>
          <p:cNvSpPr txBox="1">
            <a:spLocks/>
          </p:cNvSpPr>
          <p:nvPr/>
        </p:nvSpPr>
        <p:spPr>
          <a:xfrm>
            <a:off x="5231399" y="1430800"/>
            <a:ext cx="1216200" cy="35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Press Start 2P"/>
              <a:buNone/>
              <a:defRPr sz="2000" b="0" i="0" u="none" strike="noStrike" cap="none">
                <a:solidFill>
                  <a:schemeClr val="lt1"/>
                </a:solidFill>
                <a:latin typeface="Press Start 2P"/>
                <a:ea typeface="Press Start 2P"/>
                <a:cs typeface="Press Start 2P"/>
                <a:sym typeface="Press Start 2P"/>
              </a:defRPr>
            </a:lvl1pPr>
            <a:lvl2pPr marR="0" lvl="1" algn="l" rtl="0">
              <a:lnSpc>
                <a:spcPct val="100000"/>
              </a:lnSpc>
              <a:spcBef>
                <a:spcPts val="0"/>
              </a:spcBef>
              <a:spcAft>
                <a:spcPts val="0"/>
              </a:spcAft>
              <a:buClr>
                <a:schemeClr val="lt1"/>
              </a:buClr>
              <a:buSzPts val="3000"/>
              <a:buFont typeface="Press Start 2P"/>
              <a:buNone/>
              <a:defRPr sz="3000" b="0" i="0" u="none" strike="noStrike" cap="none">
                <a:solidFill>
                  <a:schemeClr val="lt1"/>
                </a:solidFill>
                <a:latin typeface="Press Start 2P"/>
                <a:ea typeface="Press Start 2P"/>
                <a:cs typeface="Press Start 2P"/>
                <a:sym typeface="Press Start 2P"/>
              </a:defRPr>
            </a:lvl2pPr>
            <a:lvl3pPr marR="0" lvl="2" algn="l" rtl="0">
              <a:lnSpc>
                <a:spcPct val="100000"/>
              </a:lnSpc>
              <a:spcBef>
                <a:spcPts val="0"/>
              </a:spcBef>
              <a:spcAft>
                <a:spcPts val="0"/>
              </a:spcAft>
              <a:buClr>
                <a:schemeClr val="lt1"/>
              </a:buClr>
              <a:buSzPts val="3000"/>
              <a:buFont typeface="Press Start 2P"/>
              <a:buNone/>
              <a:defRPr sz="3000" b="0" i="0" u="none" strike="noStrike" cap="none">
                <a:solidFill>
                  <a:schemeClr val="lt1"/>
                </a:solidFill>
                <a:latin typeface="Press Start 2P"/>
                <a:ea typeface="Press Start 2P"/>
                <a:cs typeface="Press Start 2P"/>
                <a:sym typeface="Press Start 2P"/>
              </a:defRPr>
            </a:lvl3pPr>
            <a:lvl4pPr marR="0" lvl="3" algn="l" rtl="0">
              <a:lnSpc>
                <a:spcPct val="100000"/>
              </a:lnSpc>
              <a:spcBef>
                <a:spcPts val="0"/>
              </a:spcBef>
              <a:spcAft>
                <a:spcPts val="0"/>
              </a:spcAft>
              <a:buClr>
                <a:schemeClr val="lt1"/>
              </a:buClr>
              <a:buSzPts val="3000"/>
              <a:buFont typeface="Press Start 2P"/>
              <a:buNone/>
              <a:defRPr sz="3000" b="0" i="0" u="none" strike="noStrike" cap="none">
                <a:solidFill>
                  <a:schemeClr val="lt1"/>
                </a:solidFill>
                <a:latin typeface="Press Start 2P"/>
                <a:ea typeface="Press Start 2P"/>
                <a:cs typeface="Press Start 2P"/>
                <a:sym typeface="Press Start 2P"/>
              </a:defRPr>
            </a:lvl4pPr>
            <a:lvl5pPr marR="0" lvl="4" algn="l" rtl="0">
              <a:lnSpc>
                <a:spcPct val="100000"/>
              </a:lnSpc>
              <a:spcBef>
                <a:spcPts val="0"/>
              </a:spcBef>
              <a:spcAft>
                <a:spcPts val="0"/>
              </a:spcAft>
              <a:buClr>
                <a:schemeClr val="lt1"/>
              </a:buClr>
              <a:buSzPts val="3000"/>
              <a:buFont typeface="Press Start 2P"/>
              <a:buNone/>
              <a:defRPr sz="3000" b="0" i="0" u="none" strike="noStrike" cap="none">
                <a:solidFill>
                  <a:schemeClr val="lt1"/>
                </a:solidFill>
                <a:latin typeface="Press Start 2P"/>
                <a:ea typeface="Press Start 2P"/>
                <a:cs typeface="Press Start 2P"/>
                <a:sym typeface="Press Start 2P"/>
              </a:defRPr>
            </a:lvl5pPr>
            <a:lvl6pPr marR="0" lvl="5" algn="l" rtl="0">
              <a:lnSpc>
                <a:spcPct val="100000"/>
              </a:lnSpc>
              <a:spcBef>
                <a:spcPts val="0"/>
              </a:spcBef>
              <a:spcAft>
                <a:spcPts val="0"/>
              </a:spcAft>
              <a:buClr>
                <a:schemeClr val="lt1"/>
              </a:buClr>
              <a:buSzPts val="3000"/>
              <a:buFont typeface="Press Start 2P"/>
              <a:buNone/>
              <a:defRPr sz="3000" b="0" i="0" u="none" strike="noStrike" cap="none">
                <a:solidFill>
                  <a:schemeClr val="lt1"/>
                </a:solidFill>
                <a:latin typeface="Press Start 2P"/>
                <a:ea typeface="Press Start 2P"/>
                <a:cs typeface="Press Start 2P"/>
                <a:sym typeface="Press Start 2P"/>
              </a:defRPr>
            </a:lvl6pPr>
            <a:lvl7pPr marR="0" lvl="6" algn="l" rtl="0">
              <a:lnSpc>
                <a:spcPct val="100000"/>
              </a:lnSpc>
              <a:spcBef>
                <a:spcPts val="0"/>
              </a:spcBef>
              <a:spcAft>
                <a:spcPts val="0"/>
              </a:spcAft>
              <a:buClr>
                <a:schemeClr val="lt1"/>
              </a:buClr>
              <a:buSzPts val="3000"/>
              <a:buFont typeface="Press Start 2P"/>
              <a:buNone/>
              <a:defRPr sz="3000" b="0" i="0" u="none" strike="noStrike" cap="none">
                <a:solidFill>
                  <a:schemeClr val="lt1"/>
                </a:solidFill>
                <a:latin typeface="Press Start 2P"/>
                <a:ea typeface="Press Start 2P"/>
                <a:cs typeface="Press Start 2P"/>
                <a:sym typeface="Press Start 2P"/>
              </a:defRPr>
            </a:lvl7pPr>
            <a:lvl8pPr marR="0" lvl="7" algn="l" rtl="0">
              <a:lnSpc>
                <a:spcPct val="100000"/>
              </a:lnSpc>
              <a:spcBef>
                <a:spcPts val="0"/>
              </a:spcBef>
              <a:spcAft>
                <a:spcPts val="0"/>
              </a:spcAft>
              <a:buClr>
                <a:schemeClr val="lt1"/>
              </a:buClr>
              <a:buSzPts val="3000"/>
              <a:buFont typeface="Press Start 2P"/>
              <a:buNone/>
              <a:defRPr sz="3000" b="0" i="0" u="none" strike="noStrike" cap="none">
                <a:solidFill>
                  <a:schemeClr val="lt1"/>
                </a:solidFill>
                <a:latin typeface="Press Start 2P"/>
                <a:ea typeface="Press Start 2P"/>
                <a:cs typeface="Press Start 2P"/>
                <a:sym typeface="Press Start 2P"/>
              </a:defRPr>
            </a:lvl8pPr>
            <a:lvl9pPr marR="0" lvl="8" algn="l" rtl="0">
              <a:lnSpc>
                <a:spcPct val="100000"/>
              </a:lnSpc>
              <a:spcBef>
                <a:spcPts val="0"/>
              </a:spcBef>
              <a:spcAft>
                <a:spcPts val="0"/>
              </a:spcAft>
              <a:buClr>
                <a:schemeClr val="lt1"/>
              </a:buClr>
              <a:buSzPts val="3000"/>
              <a:buFont typeface="Press Start 2P"/>
              <a:buNone/>
              <a:defRPr sz="3000" b="0" i="0" u="none" strike="noStrike" cap="none">
                <a:solidFill>
                  <a:schemeClr val="lt1"/>
                </a:solidFill>
                <a:latin typeface="Press Start 2P"/>
                <a:ea typeface="Press Start 2P"/>
                <a:cs typeface="Press Start 2P"/>
                <a:sym typeface="Press Start 2P"/>
              </a:defRPr>
            </a:lvl9pPr>
          </a:lstStyle>
          <a:p>
            <a:r>
              <a:rPr lang="en"/>
              <a:t>03</a:t>
            </a:r>
            <a:endParaRPr lang="en" dirty="0"/>
          </a:p>
        </p:txBody>
      </p:sp>
      <p:sp>
        <p:nvSpPr>
          <p:cNvPr id="5" name="Google Shape;2097;p29">
            <a:extLst>
              <a:ext uri="{FF2B5EF4-FFF2-40B4-BE49-F238E27FC236}">
                <a16:creationId xmlns:a16="http://schemas.microsoft.com/office/drawing/2014/main" id="{ACCC6774-3ACA-1ED1-32E6-6A7E4E7B17D2}"/>
              </a:ext>
            </a:extLst>
          </p:cNvPr>
          <p:cNvSpPr txBox="1">
            <a:spLocks/>
          </p:cNvSpPr>
          <p:nvPr/>
        </p:nvSpPr>
        <p:spPr>
          <a:xfrm>
            <a:off x="4519521" y="2085920"/>
            <a:ext cx="2574488"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Press Start 2P"/>
              <a:buNone/>
              <a:defRPr sz="2200" b="0" i="1" u="none" strike="noStrike" cap="none">
                <a:solidFill>
                  <a:schemeClr val="dk2"/>
                </a:solidFill>
                <a:latin typeface="Cousine"/>
                <a:ea typeface="Cousine"/>
                <a:cs typeface="Cousine"/>
                <a:sym typeface="Cousine"/>
              </a:defRPr>
            </a:lvl1pPr>
            <a:lvl2pPr marR="0" lvl="1" algn="l" rtl="0">
              <a:lnSpc>
                <a:spcPct val="100000"/>
              </a:lnSpc>
              <a:spcBef>
                <a:spcPts val="0"/>
              </a:spcBef>
              <a:spcAft>
                <a:spcPts val="0"/>
              </a:spcAft>
              <a:buClr>
                <a:schemeClr val="lt1"/>
              </a:buClr>
              <a:buSzPts val="2400"/>
              <a:buFont typeface="Press Start 2P"/>
              <a:buNone/>
              <a:defRPr sz="2400" b="0" i="0" u="none" strike="noStrike" cap="none">
                <a:solidFill>
                  <a:schemeClr val="lt1"/>
                </a:solidFill>
                <a:latin typeface="Press Start 2P"/>
                <a:ea typeface="Press Start 2P"/>
                <a:cs typeface="Press Start 2P"/>
                <a:sym typeface="Press Start 2P"/>
              </a:defRPr>
            </a:lvl2pPr>
            <a:lvl3pPr marR="0" lvl="2" algn="l" rtl="0">
              <a:lnSpc>
                <a:spcPct val="100000"/>
              </a:lnSpc>
              <a:spcBef>
                <a:spcPts val="0"/>
              </a:spcBef>
              <a:spcAft>
                <a:spcPts val="0"/>
              </a:spcAft>
              <a:buClr>
                <a:schemeClr val="lt1"/>
              </a:buClr>
              <a:buSzPts val="2400"/>
              <a:buFont typeface="Press Start 2P"/>
              <a:buNone/>
              <a:defRPr sz="2400" b="0" i="0" u="none" strike="noStrike" cap="none">
                <a:solidFill>
                  <a:schemeClr val="lt1"/>
                </a:solidFill>
                <a:latin typeface="Press Start 2P"/>
                <a:ea typeface="Press Start 2P"/>
                <a:cs typeface="Press Start 2P"/>
                <a:sym typeface="Press Start 2P"/>
              </a:defRPr>
            </a:lvl3pPr>
            <a:lvl4pPr marR="0" lvl="3" algn="l" rtl="0">
              <a:lnSpc>
                <a:spcPct val="100000"/>
              </a:lnSpc>
              <a:spcBef>
                <a:spcPts val="0"/>
              </a:spcBef>
              <a:spcAft>
                <a:spcPts val="0"/>
              </a:spcAft>
              <a:buClr>
                <a:schemeClr val="lt1"/>
              </a:buClr>
              <a:buSzPts val="2400"/>
              <a:buFont typeface="Press Start 2P"/>
              <a:buNone/>
              <a:defRPr sz="2400" b="0" i="0" u="none" strike="noStrike" cap="none">
                <a:solidFill>
                  <a:schemeClr val="lt1"/>
                </a:solidFill>
                <a:latin typeface="Press Start 2P"/>
                <a:ea typeface="Press Start 2P"/>
                <a:cs typeface="Press Start 2P"/>
                <a:sym typeface="Press Start 2P"/>
              </a:defRPr>
            </a:lvl4pPr>
            <a:lvl5pPr marR="0" lvl="4" algn="l" rtl="0">
              <a:lnSpc>
                <a:spcPct val="100000"/>
              </a:lnSpc>
              <a:spcBef>
                <a:spcPts val="0"/>
              </a:spcBef>
              <a:spcAft>
                <a:spcPts val="0"/>
              </a:spcAft>
              <a:buClr>
                <a:schemeClr val="lt1"/>
              </a:buClr>
              <a:buSzPts val="2400"/>
              <a:buFont typeface="Press Start 2P"/>
              <a:buNone/>
              <a:defRPr sz="2400" b="0" i="0" u="none" strike="noStrike" cap="none">
                <a:solidFill>
                  <a:schemeClr val="lt1"/>
                </a:solidFill>
                <a:latin typeface="Press Start 2P"/>
                <a:ea typeface="Press Start 2P"/>
                <a:cs typeface="Press Start 2P"/>
                <a:sym typeface="Press Start 2P"/>
              </a:defRPr>
            </a:lvl5pPr>
            <a:lvl6pPr marR="0" lvl="5" algn="l" rtl="0">
              <a:lnSpc>
                <a:spcPct val="100000"/>
              </a:lnSpc>
              <a:spcBef>
                <a:spcPts val="0"/>
              </a:spcBef>
              <a:spcAft>
                <a:spcPts val="0"/>
              </a:spcAft>
              <a:buClr>
                <a:schemeClr val="lt1"/>
              </a:buClr>
              <a:buSzPts val="2400"/>
              <a:buFont typeface="Press Start 2P"/>
              <a:buNone/>
              <a:defRPr sz="2400" b="0" i="0" u="none" strike="noStrike" cap="none">
                <a:solidFill>
                  <a:schemeClr val="lt1"/>
                </a:solidFill>
                <a:latin typeface="Press Start 2P"/>
                <a:ea typeface="Press Start 2P"/>
                <a:cs typeface="Press Start 2P"/>
                <a:sym typeface="Press Start 2P"/>
              </a:defRPr>
            </a:lvl6pPr>
            <a:lvl7pPr marR="0" lvl="6" algn="l" rtl="0">
              <a:lnSpc>
                <a:spcPct val="100000"/>
              </a:lnSpc>
              <a:spcBef>
                <a:spcPts val="0"/>
              </a:spcBef>
              <a:spcAft>
                <a:spcPts val="0"/>
              </a:spcAft>
              <a:buClr>
                <a:schemeClr val="lt1"/>
              </a:buClr>
              <a:buSzPts val="2400"/>
              <a:buFont typeface="Press Start 2P"/>
              <a:buNone/>
              <a:defRPr sz="2400" b="0" i="0" u="none" strike="noStrike" cap="none">
                <a:solidFill>
                  <a:schemeClr val="lt1"/>
                </a:solidFill>
                <a:latin typeface="Press Start 2P"/>
                <a:ea typeface="Press Start 2P"/>
                <a:cs typeface="Press Start 2P"/>
                <a:sym typeface="Press Start 2P"/>
              </a:defRPr>
            </a:lvl7pPr>
            <a:lvl8pPr marR="0" lvl="7" algn="l" rtl="0">
              <a:lnSpc>
                <a:spcPct val="100000"/>
              </a:lnSpc>
              <a:spcBef>
                <a:spcPts val="0"/>
              </a:spcBef>
              <a:spcAft>
                <a:spcPts val="0"/>
              </a:spcAft>
              <a:buClr>
                <a:schemeClr val="lt1"/>
              </a:buClr>
              <a:buSzPts val="2400"/>
              <a:buFont typeface="Press Start 2P"/>
              <a:buNone/>
              <a:defRPr sz="2400" b="0" i="0" u="none" strike="noStrike" cap="none">
                <a:solidFill>
                  <a:schemeClr val="lt1"/>
                </a:solidFill>
                <a:latin typeface="Press Start 2P"/>
                <a:ea typeface="Press Start 2P"/>
                <a:cs typeface="Press Start 2P"/>
                <a:sym typeface="Press Start 2P"/>
              </a:defRPr>
            </a:lvl8pPr>
            <a:lvl9pPr marR="0" lvl="8" algn="l" rtl="0">
              <a:lnSpc>
                <a:spcPct val="100000"/>
              </a:lnSpc>
              <a:spcBef>
                <a:spcPts val="0"/>
              </a:spcBef>
              <a:spcAft>
                <a:spcPts val="0"/>
              </a:spcAft>
              <a:buClr>
                <a:schemeClr val="lt1"/>
              </a:buClr>
              <a:buSzPts val="2400"/>
              <a:buFont typeface="Press Start 2P"/>
              <a:buNone/>
              <a:defRPr sz="2400" b="0" i="0" u="none" strike="noStrike" cap="none">
                <a:solidFill>
                  <a:schemeClr val="lt1"/>
                </a:solidFill>
                <a:latin typeface="Press Start 2P"/>
                <a:ea typeface="Press Start 2P"/>
                <a:cs typeface="Press Start 2P"/>
                <a:sym typeface="Press Start 2P"/>
              </a:defRPr>
            </a:lvl9pPr>
          </a:lstStyle>
          <a:p>
            <a:r>
              <a:rPr lang="fr-FR" dirty="0"/>
              <a:t>Technos </a:t>
            </a:r>
          </a:p>
          <a:p>
            <a:r>
              <a:rPr lang="fr-FR" dirty="0"/>
              <a:t>Utilisées </a:t>
            </a:r>
          </a:p>
        </p:txBody>
      </p:sp>
      <p:sp>
        <p:nvSpPr>
          <p:cNvPr id="6" name="Google Shape;2096;p29">
            <a:extLst>
              <a:ext uri="{FF2B5EF4-FFF2-40B4-BE49-F238E27FC236}">
                <a16:creationId xmlns:a16="http://schemas.microsoft.com/office/drawing/2014/main" id="{418574E4-24FA-E0F1-B3EC-5CD3AD3E39E2}"/>
              </a:ext>
            </a:extLst>
          </p:cNvPr>
          <p:cNvSpPr txBox="1">
            <a:spLocks/>
          </p:cNvSpPr>
          <p:nvPr/>
        </p:nvSpPr>
        <p:spPr>
          <a:xfrm>
            <a:off x="4682212" y="2470125"/>
            <a:ext cx="2225100" cy="148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Cousine"/>
              <a:buNone/>
              <a:defRPr sz="1100" b="0" i="0" u="none" strike="noStrike" cap="none">
                <a:solidFill>
                  <a:schemeClr val="accent6"/>
                </a:solidFill>
                <a:latin typeface="Cousine"/>
                <a:ea typeface="Cousine"/>
                <a:cs typeface="Cousine"/>
                <a:sym typeface="Cousine"/>
              </a:defRPr>
            </a:lvl1pPr>
            <a:lvl2pPr marL="914400" marR="0" lvl="1" indent="-317500" algn="l" rtl="0">
              <a:lnSpc>
                <a:spcPct val="100000"/>
              </a:lnSpc>
              <a:spcBef>
                <a:spcPts val="0"/>
              </a:spcBef>
              <a:spcAft>
                <a:spcPts val="0"/>
              </a:spcAft>
              <a:buClr>
                <a:schemeClr val="lt1"/>
              </a:buClr>
              <a:buSzPts val="1400"/>
              <a:buFont typeface="Cousine"/>
              <a:buNone/>
              <a:defRPr sz="1400" b="0" i="0" u="none" strike="noStrike" cap="none">
                <a:solidFill>
                  <a:schemeClr val="lt1"/>
                </a:solidFill>
                <a:latin typeface="Cousine"/>
                <a:ea typeface="Cousine"/>
                <a:cs typeface="Cousine"/>
                <a:sym typeface="Cousine"/>
              </a:defRPr>
            </a:lvl2pPr>
            <a:lvl3pPr marL="1371600" marR="0" lvl="2" indent="-317500" algn="l" rtl="0">
              <a:lnSpc>
                <a:spcPct val="100000"/>
              </a:lnSpc>
              <a:spcBef>
                <a:spcPts val="0"/>
              </a:spcBef>
              <a:spcAft>
                <a:spcPts val="0"/>
              </a:spcAft>
              <a:buClr>
                <a:schemeClr val="lt1"/>
              </a:buClr>
              <a:buSzPts val="1400"/>
              <a:buFont typeface="Cousine"/>
              <a:buNone/>
              <a:defRPr sz="1400" b="0" i="0" u="none" strike="noStrike" cap="none">
                <a:solidFill>
                  <a:schemeClr val="lt1"/>
                </a:solidFill>
                <a:latin typeface="Cousine"/>
                <a:ea typeface="Cousine"/>
                <a:cs typeface="Cousine"/>
                <a:sym typeface="Cousine"/>
              </a:defRPr>
            </a:lvl3pPr>
            <a:lvl4pPr marL="1828800" marR="0" lvl="3" indent="-317500" algn="l" rtl="0">
              <a:lnSpc>
                <a:spcPct val="100000"/>
              </a:lnSpc>
              <a:spcBef>
                <a:spcPts val="0"/>
              </a:spcBef>
              <a:spcAft>
                <a:spcPts val="0"/>
              </a:spcAft>
              <a:buClr>
                <a:schemeClr val="lt1"/>
              </a:buClr>
              <a:buSzPts val="1400"/>
              <a:buFont typeface="Cousine"/>
              <a:buNone/>
              <a:defRPr sz="1400" b="0" i="0" u="none" strike="noStrike" cap="none">
                <a:solidFill>
                  <a:schemeClr val="lt1"/>
                </a:solidFill>
                <a:latin typeface="Cousine"/>
                <a:ea typeface="Cousine"/>
                <a:cs typeface="Cousine"/>
                <a:sym typeface="Cousine"/>
              </a:defRPr>
            </a:lvl4pPr>
            <a:lvl5pPr marL="2286000" marR="0" lvl="4" indent="-317500" algn="l" rtl="0">
              <a:lnSpc>
                <a:spcPct val="100000"/>
              </a:lnSpc>
              <a:spcBef>
                <a:spcPts val="0"/>
              </a:spcBef>
              <a:spcAft>
                <a:spcPts val="0"/>
              </a:spcAft>
              <a:buClr>
                <a:schemeClr val="lt1"/>
              </a:buClr>
              <a:buSzPts val="1400"/>
              <a:buFont typeface="Cousine"/>
              <a:buNone/>
              <a:defRPr sz="1400" b="0" i="0" u="none" strike="noStrike" cap="none">
                <a:solidFill>
                  <a:schemeClr val="lt1"/>
                </a:solidFill>
                <a:latin typeface="Cousine"/>
                <a:ea typeface="Cousine"/>
                <a:cs typeface="Cousine"/>
                <a:sym typeface="Cousine"/>
              </a:defRPr>
            </a:lvl5pPr>
            <a:lvl6pPr marL="2743200" marR="0" lvl="5" indent="-317500" algn="l" rtl="0">
              <a:lnSpc>
                <a:spcPct val="100000"/>
              </a:lnSpc>
              <a:spcBef>
                <a:spcPts val="0"/>
              </a:spcBef>
              <a:spcAft>
                <a:spcPts val="0"/>
              </a:spcAft>
              <a:buClr>
                <a:schemeClr val="lt1"/>
              </a:buClr>
              <a:buSzPts val="1400"/>
              <a:buFont typeface="Cousine"/>
              <a:buNone/>
              <a:defRPr sz="1400" b="0" i="0" u="none" strike="noStrike" cap="none">
                <a:solidFill>
                  <a:schemeClr val="lt1"/>
                </a:solidFill>
                <a:latin typeface="Cousine"/>
                <a:ea typeface="Cousine"/>
                <a:cs typeface="Cousine"/>
                <a:sym typeface="Cousine"/>
              </a:defRPr>
            </a:lvl6pPr>
            <a:lvl7pPr marL="3200400" marR="0" lvl="6" indent="-317500" algn="l" rtl="0">
              <a:lnSpc>
                <a:spcPct val="100000"/>
              </a:lnSpc>
              <a:spcBef>
                <a:spcPts val="0"/>
              </a:spcBef>
              <a:spcAft>
                <a:spcPts val="0"/>
              </a:spcAft>
              <a:buClr>
                <a:schemeClr val="lt1"/>
              </a:buClr>
              <a:buSzPts val="1400"/>
              <a:buFont typeface="Cousine"/>
              <a:buNone/>
              <a:defRPr sz="1400" b="0" i="0" u="none" strike="noStrike" cap="none">
                <a:solidFill>
                  <a:schemeClr val="lt1"/>
                </a:solidFill>
                <a:latin typeface="Cousine"/>
                <a:ea typeface="Cousine"/>
                <a:cs typeface="Cousine"/>
                <a:sym typeface="Cousine"/>
              </a:defRPr>
            </a:lvl7pPr>
            <a:lvl8pPr marL="3657600" marR="0" lvl="7" indent="-317500" algn="l" rtl="0">
              <a:lnSpc>
                <a:spcPct val="100000"/>
              </a:lnSpc>
              <a:spcBef>
                <a:spcPts val="0"/>
              </a:spcBef>
              <a:spcAft>
                <a:spcPts val="0"/>
              </a:spcAft>
              <a:buClr>
                <a:schemeClr val="lt1"/>
              </a:buClr>
              <a:buSzPts val="1400"/>
              <a:buFont typeface="Cousine"/>
              <a:buNone/>
              <a:defRPr sz="1400" b="0" i="0" u="none" strike="noStrike" cap="none">
                <a:solidFill>
                  <a:schemeClr val="lt1"/>
                </a:solidFill>
                <a:latin typeface="Cousine"/>
                <a:ea typeface="Cousine"/>
                <a:cs typeface="Cousine"/>
                <a:sym typeface="Cousine"/>
              </a:defRPr>
            </a:lvl8pPr>
            <a:lvl9pPr marL="4114800" marR="0" lvl="8" indent="-317500" algn="l" rtl="0">
              <a:lnSpc>
                <a:spcPct val="100000"/>
              </a:lnSpc>
              <a:spcBef>
                <a:spcPts val="0"/>
              </a:spcBef>
              <a:spcAft>
                <a:spcPts val="0"/>
              </a:spcAft>
              <a:buClr>
                <a:schemeClr val="lt1"/>
              </a:buClr>
              <a:buSzPts val="1400"/>
              <a:buFont typeface="Cousine"/>
              <a:buNone/>
              <a:defRPr sz="1400" b="0" i="0" u="none" strike="noStrike" cap="none">
                <a:solidFill>
                  <a:schemeClr val="lt1"/>
                </a:solidFill>
                <a:latin typeface="Cousine"/>
                <a:ea typeface="Cousine"/>
                <a:cs typeface="Cousine"/>
                <a:sym typeface="Cousine"/>
              </a:defRPr>
            </a:lvl9pPr>
          </a:lstStyle>
          <a:p>
            <a:pPr marL="0" indent="0"/>
            <a:r>
              <a:rPr lang="fr-FR" dirty="0"/>
              <a:t>Quelques exemples des technos qu’on a choisit et pourquoi?</a:t>
            </a:r>
          </a:p>
        </p:txBody>
      </p:sp>
    </p:spTree>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54"/>
        <p:cNvGrpSpPr/>
        <p:nvPr/>
      </p:nvGrpSpPr>
      <p:grpSpPr>
        <a:xfrm>
          <a:off x="0" y="0"/>
          <a:ext cx="0" cy="0"/>
          <a:chOff x="0" y="0"/>
          <a:chExt cx="0" cy="0"/>
        </a:xfrm>
      </p:grpSpPr>
      <p:sp>
        <p:nvSpPr>
          <p:cNvPr id="2355" name="Google Shape;2355;p30"/>
          <p:cNvSpPr txBox="1">
            <a:spLocks noGrp="1"/>
          </p:cNvSpPr>
          <p:nvPr>
            <p:ph type="title" idx="2"/>
          </p:nvPr>
        </p:nvSpPr>
        <p:spPr>
          <a:xfrm>
            <a:off x="2993550" y="975150"/>
            <a:ext cx="3156900" cy="120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2356" name="Google Shape;2356;p30"/>
          <p:cNvSpPr txBox="1">
            <a:spLocks noGrp="1"/>
          </p:cNvSpPr>
          <p:nvPr>
            <p:ph type="title"/>
          </p:nvPr>
        </p:nvSpPr>
        <p:spPr>
          <a:xfrm>
            <a:off x="1693294" y="2340432"/>
            <a:ext cx="6512312" cy="6776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2358" name="Google Shape;2358;p30"/>
          <p:cNvSpPr/>
          <p:nvPr/>
        </p:nvSpPr>
        <p:spPr>
          <a:xfrm rot="5395110">
            <a:off x="2238750" y="3247310"/>
            <a:ext cx="210900" cy="1161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0"/>
          <p:cNvSpPr txBox="1">
            <a:spLocks noGrp="1"/>
          </p:cNvSpPr>
          <p:nvPr>
            <p:ph type="subTitle" idx="3"/>
          </p:nvPr>
        </p:nvSpPr>
        <p:spPr>
          <a:xfrm>
            <a:off x="1009765" y="4603501"/>
            <a:ext cx="1563000" cy="2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BY SLIDESGO</a:t>
            </a:r>
            <a:endParaRPr/>
          </a:p>
        </p:txBody>
      </p:sp>
      <p:sp>
        <p:nvSpPr>
          <p:cNvPr id="2360" name="Google Shape;2360;p30"/>
          <p:cNvSpPr txBox="1">
            <a:spLocks noGrp="1"/>
          </p:cNvSpPr>
          <p:nvPr>
            <p:ph type="subTitle" idx="4"/>
          </p:nvPr>
        </p:nvSpPr>
        <p:spPr>
          <a:xfrm>
            <a:off x="7438624" y="4603501"/>
            <a:ext cx="988800" cy="21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CREDITS</a:t>
            </a:r>
            <a:endParaRPr/>
          </a:p>
        </p:txBody>
      </p:sp>
      <p:sp>
        <p:nvSpPr>
          <p:cNvPr id="2361" name="Google Shape;2361;p30"/>
          <p:cNvSpPr txBox="1">
            <a:spLocks noGrp="1"/>
          </p:cNvSpPr>
          <p:nvPr>
            <p:ph type="subTitle" idx="5"/>
          </p:nvPr>
        </p:nvSpPr>
        <p:spPr>
          <a:xfrm>
            <a:off x="718440" y="329088"/>
            <a:ext cx="1383300" cy="2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 UP </a:t>
            </a:r>
            <a:r>
              <a:rPr lang="en">
                <a:solidFill>
                  <a:schemeClr val="dk2"/>
                </a:solidFill>
              </a:rPr>
              <a:t>25000</a:t>
            </a:r>
            <a:endParaRPr/>
          </a:p>
        </p:txBody>
      </p:sp>
      <p:sp>
        <p:nvSpPr>
          <p:cNvPr id="2362" name="Google Shape;2362;p30"/>
          <p:cNvSpPr txBox="1">
            <a:spLocks noGrp="1"/>
          </p:cNvSpPr>
          <p:nvPr>
            <p:ph type="subTitle" idx="6"/>
          </p:nvPr>
        </p:nvSpPr>
        <p:spPr>
          <a:xfrm>
            <a:off x="6979624" y="329088"/>
            <a:ext cx="1447800" cy="21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 UP </a:t>
            </a:r>
            <a:r>
              <a:rPr lang="en">
                <a:solidFill>
                  <a:schemeClr val="dk2"/>
                </a:solidFill>
              </a:rPr>
              <a:t>003200</a:t>
            </a:r>
            <a:endParaRPr/>
          </a:p>
        </p:txBody>
      </p:sp>
      <p:sp>
        <p:nvSpPr>
          <p:cNvPr id="2363" name="Google Shape;2363;p30"/>
          <p:cNvSpPr/>
          <p:nvPr/>
        </p:nvSpPr>
        <p:spPr>
          <a:xfrm>
            <a:off x="4120775" y="4075350"/>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0"/>
          <p:cNvSpPr/>
          <p:nvPr/>
        </p:nvSpPr>
        <p:spPr>
          <a:xfrm>
            <a:off x="4619725" y="59140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0"/>
          <p:cNvSpPr/>
          <p:nvPr/>
        </p:nvSpPr>
        <p:spPr>
          <a:xfrm>
            <a:off x="1172025" y="2680450"/>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0"/>
          <p:cNvSpPr/>
          <p:nvPr/>
        </p:nvSpPr>
        <p:spPr>
          <a:xfrm>
            <a:off x="3027450" y="1752625"/>
            <a:ext cx="73500" cy="7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0"/>
          <p:cNvSpPr/>
          <p:nvPr/>
        </p:nvSpPr>
        <p:spPr>
          <a:xfrm>
            <a:off x="6334500" y="531250"/>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0"/>
          <p:cNvSpPr/>
          <p:nvPr/>
        </p:nvSpPr>
        <p:spPr>
          <a:xfrm>
            <a:off x="7313850" y="1256550"/>
            <a:ext cx="73500" cy="7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0"/>
          <p:cNvSpPr/>
          <p:nvPr/>
        </p:nvSpPr>
        <p:spPr>
          <a:xfrm>
            <a:off x="8321375" y="125655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0"/>
          <p:cNvSpPr/>
          <p:nvPr/>
        </p:nvSpPr>
        <p:spPr>
          <a:xfrm>
            <a:off x="8082175" y="249825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0"/>
          <p:cNvSpPr/>
          <p:nvPr/>
        </p:nvSpPr>
        <p:spPr>
          <a:xfrm>
            <a:off x="2155100" y="4030375"/>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0"/>
          <p:cNvSpPr/>
          <p:nvPr/>
        </p:nvSpPr>
        <p:spPr>
          <a:xfrm>
            <a:off x="6150375" y="4030375"/>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0"/>
          <p:cNvSpPr/>
          <p:nvPr/>
        </p:nvSpPr>
        <p:spPr>
          <a:xfrm>
            <a:off x="6269175" y="1634088"/>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0"/>
          <p:cNvSpPr/>
          <p:nvPr/>
        </p:nvSpPr>
        <p:spPr>
          <a:xfrm>
            <a:off x="6269175" y="1574388"/>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0"/>
          <p:cNvSpPr/>
          <p:nvPr/>
        </p:nvSpPr>
        <p:spPr>
          <a:xfrm>
            <a:off x="6209475" y="1634088"/>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0"/>
          <p:cNvSpPr/>
          <p:nvPr/>
        </p:nvSpPr>
        <p:spPr>
          <a:xfrm>
            <a:off x="6327950" y="1634088"/>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0"/>
          <p:cNvSpPr/>
          <p:nvPr/>
        </p:nvSpPr>
        <p:spPr>
          <a:xfrm>
            <a:off x="6269175" y="1692863"/>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8" name="Google Shape;2378;p30"/>
          <p:cNvGrpSpPr/>
          <p:nvPr/>
        </p:nvGrpSpPr>
        <p:grpSpPr>
          <a:xfrm>
            <a:off x="2975088" y="4514388"/>
            <a:ext cx="178225" cy="178225"/>
            <a:chOff x="6772475" y="3811500"/>
            <a:chExt cx="178225" cy="178225"/>
          </a:xfrm>
        </p:grpSpPr>
        <p:sp>
          <p:nvSpPr>
            <p:cNvPr id="2379" name="Google Shape;2379;p30"/>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0"/>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0"/>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0"/>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0"/>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4" name="Google Shape;2384;p30"/>
          <p:cNvGrpSpPr/>
          <p:nvPr/>
        </p:nvGrpSpPr>
        <p:grpSpPr>
          <a:xfrm>
            <a:off x="1720400" y="1943200"/>
            <a:ext cx="178225" cy="178225"/>
            <a:chOff x="6772475" y="3811500"/>
            <a:chExt cx="178225" cy="178225"/>
          </a:xfrm>
        </p:grpSpPr>
        <p:sp>
          <p:nvSpPr>
            <p:cNvPr id="2385" name="Google Shape;2385;p30"/>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0"/>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0"/>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0"/>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0"/>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30"/>
          <p:cNvGrpSpPr/>
          <p:nvPr/>
        </p:nvGrpSpPr>
        <p:grpSpPr>
          <a:xfrm>
            <a:off x="2078006" y="1020431"/>
            <a:ext cx="654857" cy="545738"/>
            <a:chOff x="2078006" y="1020431"/>
            <a:chExt cx="654857" cy="545738"/>
          </a:xfrm>
        </p:grpSpPr>
        <p:grpSp>
          <p:nvGrpSpPr>
            <p:cNvPr id="2391" name="Google Shape;2391;p30"/>
            <p:cNvGrpSpPr/>
            <p:nvPr/>
          </p:nvGrpSpPr>
          <p:grpSpPr>
            <a:xfrm>
              <a:off x="2078006" y="1020431"/>
              <a:ext cx="654857" cy="545738"/>
              <a:chOff x="3098431" y="2820919"/>
              <a:chExt cx="654857" cy="545738"/>
            </a:xfrm>
          </p:grpSpPr>
          <p:sp>
            <p:nvSpPr>
              <p:cNvPr id="2392" name="Google Shape;2392;p30"/>
              <p:cNvSpPr/>
              <p:nvPr/>
            </p:nvSpPr>
            <p:spPr>
              <a:xfrm>
                <a:off x="3425859" y="33120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0"/>
              <p:cNvSpPr/>
              <p:nvPr/>
            </p:nvSpPr>
            <p:spPr>
              <a:xfrm>
                <a:off x="3262154" y="3312053"/>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0"/>
              <p:cNvSpPr/>
              <p:nvPr/>
            </p:nvSpPr>
            <p:spPr>
              <a:xfrm>
                <a:off x="3480446" y="3257466"/>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0"/>
              <p:cNvSpPr/>
              <p:nvPr/>
            </p:nvSpPr>
            <p:spPr>
              <a:xfrm>
                <a:off x="3425859" y="325746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0"/>
              <p:cNvSpPr/>
              <p:nvPr/>
            </p:nvSpPr>
            <p:spPr>
              <a:xfrm>
                <a:off x="3371273" y="3257466"/>
                <a:ext cx="54605" cy="54605"/>
              </a:xfrm>
              <a:custGeom>
                <a:avLst/>
                <a:gdLst/>
                <a:ahLst/>
                <a:cxnLst/>
                <a:rect l="l" t="t" r="r" b="b"/>
                <a:pathLst>
                  <a:path w="3021" h="3021" extrusionOk="0">
                    <a:moveTo>
                      <a:pt x="1" y="1"/>
                    </a:moveTo>
                    <a:lnTo>
                      <a:pt x="1" y="3021"/>
                    </a:lnTo>
                    <a:lnTo>
                      <a:pt x="3020" y="3021"/>
                    </a:lnTo>
                    <a:lnTo>
                      <a:pt x="3020"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0"/>
              <p:cNvSpPr/>
              <p:nvPr/>
            </p:nvSpPr>
            <p:spPr>
              <a:xfrm>
                <a:off x="3316723" y="325746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0"/>
              <p:cNvSpPr/>
              <p:nvPr/>
            </p:nvSpPr>
            <p:spPr>
              <a:xfrm>
                <a:off x="3262154" y="3257466"/>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0"/>
              <p:cNvSpPr/>
              <p:nvPr/>
            </p:nvSpPr>
            <p:spPr>
              <a:xfrm>
                <a:off x="3207604" y="3257466"/>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0"/>
              <p:cNvSpPr/>
              <p:nvPr/>
            </p:nvSpPr>
            <p:spPr>
              <a:xfrm>
                <a:off x="3480446" y="320293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0"/>
              <p:cNvSpPr/>
              <p:nvPr/>
            </p:nvSpPr>
            <p:spPr>
              <a:xfrm>
                <a:off x="3425859"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0"/>
              <p:cNvSpPr/>
              <p:nvPr/>
            </p:nvSpPr>
            <p:spPr>
              <a:xfrm>
                <a:off x="3316723" y="32029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0"/>
              <p:cNvSpPr/>
              <p:nvPr/>
            </p:nvSpPr>
            <p:spPr>
              <a:xfrm>
                <a:off x="3262154" y="3202934"/>
                <a:ext cx="54587" cy="54550"/>
              </a:xfrm>
              <a:custGeom>
                <a:avLst/>
                <a:gdLst/>
                <a:ahLst/>
                <a:cxnLst/>
                <a:rect l="l" t="t" r="r" b="b"/>
                <a:pathLst>
                  <a:path w="3020" h="3018" extrusionOk="0">
                    <a:moveTo>
                      <a:pt x="0" y="0"/>
                    </a:moveTo>
                    <a:lnTo>
                      <a:pt x="0" y="3018"/>
                    </a:lnTo>
                    <a:lnTo>
                      <a:pt x="3020" y="3018"/>
                    </a:lnTo>
                    <a:lnTo>
                      <a:pt x="3020"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0"/>
              <p:cNvSpPr/>
              <p:nvPr/>
            </p:nvSpPr>
            <p:spPr>
              <a:xfrm>
                <a:off x="3207604" y="32029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0"/>
              <p:cNvSpPr/>
              <p:nvPr/>
            </p:nvSpPr>
            <p:spPr>
              <a:xfrm>
                <a:off x="3535032" y="3148347"/>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0"/>
              <p:cNvSpPr/>
              <p:nvPr/>
            </p:nvSpPr>
            <p:spPr>
              <a:xfrm>
                <a:off x="3480446" y="3148347"/>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0"/>
              <p:cNvSpPr/>
              <p:nvPr/>
            </p:nvSpPr>
            <p:spPr>
              <a:xfrm>
                <a:off x="3425859" y="3148347"/>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0"/>
              <p:cNvSpPr/>
              <p:nvPr/>
            </p:nvSpPr>
            <p:spPr>
              <a:xfrm>
                <a:off x="3371273" y="3148347"/>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0"/>
              <p:cNvSpPr/>
              <p:nvPr/>
            </p:nvSpPr>
            <p:spPr>
              <a:xfrm>
                <a:off x="3316723" y="3148347"/>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0"/>
              <p:cNvSpPr/>
              <p:nvPr/>
            </p:nvSpPr>
            <p:spPr>
              <a:xfrm>
                <a:off x="3262154" y="3148347"/>
                <a:ext cx="54587" cy="54605"/>
              </a:xfrm>
              <a:custGeom>
                <a:avLst/>
                <a:gdLst/>
                <a:ahLst/>
                <a:cxnLst/>
                <a:rect l="l" t="t" r="r" b="b"/>
                <a:pathLst>
                  <a:path w="3020" h="3021" extrusionOk="0">
                    <a:moveTo>
                      <a:pt x="0" y="0"/>
                    </a:moveTo>
                    <a:lnTo>
                      <a:pt x="0" y="3020"/>
                    </a:lnTo>
                    <a:lnTo>
                      <a:pt x="3020" y="3020"/>
                    </a:lnTo>
                    <a:lnTo>
                      <a:pt x="3020"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0"/>
              <p:cNvSpPr/>
              <p:nvPr/>
            </p:nvSpPr>
            <p:spPr>
              <a:xfrm>
                <a:off x="3207604" y="3148347"/>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0"/>
              <p:cNvSpPr/>
              <p:nvPr/>
            </p:nvSpPr>
            <p:spPr>
              <a:xfrm>
                <a:off x="3098431" y="3148347"/>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0"/>
              <p:cNvSpPr/>
              <p:nvPr/>
            </p:nvSpPr>
            <p:spPr>
              <a:xfrm>
                <a:off x="3535032" y="3093761"/>
                <a:ext cx="54550" cy="54605"/>
              </a:xfrm>
              <a:custGeom>
                <a:avLst/>
                <a:gdLst/>
                <a:ahLst/>
                <a:cxnLst/>
                <a:rect l="l" t="t" r="r" b="b"/>
                <a:pathLst>
                  <a:path w="3018" h="3021" extrusionOk="0">
                    <a:moveTo>
                      <a:pt x="0" y="1"/>
                    </a:moveTo>
                    <a:lnTo>
                      <a:pt x="0" y="3020"/>
                    </a:lnTo>
                    <a:lnTo>
                      <a:pt x="3018" y="3020"/>
                    </a:lnTo>
                    <a:lnTo>
                      <a:pt x="3018"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0"/>
              <p:cNvSpPr/>
              <p:nvPr/>
            </p:nvSpPr>
            <p:spPr>
              <a:xfrm>
                <a:off x="3425859"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0"/>
              <p:cNvSpPr/>
              <p:nvPr/>
            </p:nvSpPr>
            <p:spPr>
              <a:xfrm>
                <a:off x="3371273" y="3093761"/>
                <a:ext cx="54605" cy="54605"/>
              </a:xfrm>
              <a:custGeom>
                <a:avLst/>
                <a:gdLst/>
                <a:ahLst/>
                <a:cxnLst/>
                <a:rect l="l" t="t" r="r" b="b"/>
                <a:pathLst>
                  <a:path w="3021" h="3021" extrusionOk="0">
                    <a:moveTo>
                      <a:pt x="1" y="1"/>
                    </a:moveTo>
                    <a:lnTo>
                      <a:pt x="1" y="3020"/>
                    </a:lnTo>
                    <a:lnTo>
                      <a:pt x="3020" y="3020"/>
                    </a:lnTo>
                    <a:lnTo>
                      <a:pt x="3020" y="1"/>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0"/>
              <p:cNvSpPr/>
              <p:nvPr/>
            </p:nvSpPr>
            <p:spPr>
              <a:xfrm>
                <a:off x="3262154" y="3093761"/>
                <a:ext cx="54587" cy="54605"/>
              </a:xfrm>
              <a:custGeom>
                <a:avLst/>
                <a:gdLst/>
                <a:ahLst/>
                <a:cxnLst/>
                <a:rect l="l" t="t" r="r" b="b"/>
                <a:pathLst>
                  <a:path w="3020" h="3021" extrusionOk="0">
                    <a:moveTo>
                      <a:pt x="0" y="1"/>
                    </a:moveTo>
                    <a:lnTo>
                      <a:pt x="0" y="3020"/>
                    </a:lnTo>
                    <a:lnTo>
                      <a:pt x="3020" y="3020"/>
                    </a:lnTo>
                    <a:lnTo>
                      <a:pt x="3020" y="1"/>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0"/>
              <p:cNvSpPr/>
              <p:nvPr/>
            </p:nvSpPr>
            <p:spPr>
              <a:xfrm>
                <a:off x="3207604" y="30937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0"/>
              <p:cNvSpPr/>
              <p:nvPr/>
            </p:nvSpPr>
            <p:spPr>
              <a:xfrm>
                <a:off x="3098431" y="309376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0"/>
              <p:cNvSpPr/>
              <p:nvPr/>
            </p:nvSpPr>
            <p:spPr>
              <a:xfrm>
                <a:off x="3535032" y="3039228"/>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0"/>
              <p:cNvSpPr/>
              <p:nvPr/>
            </p:nvSpPr>
            <p:spPr>
              <a:xfrm>
                <a:off x="3480446" y="3039228"/>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0"/>
              <p:cNvSpPr/>
              <p:nvPr/>
            </p:nvSpPr>
            <p:spPr>
              <a:xfrm>
                <a:off x="3425859" y="3039228"/>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0"/>
              <p:cNvSpPr/>
              <p:nvPr/>
            </p:nvSpPr>
            <p:spPr>
              <a:xfrm>
                <a:off x="3371273" y="3039228"/>
                <a:ext cx="54605" cy="54550"/>
              </a:xfrm>
              <a:custGeom>
                <a:avLst/>
                <a:gdLst/>
                <a:ahLst/>
                <a:cxnLst/>
                <a:rect l="l" t="t" r="r" b="b"/>
                <a:pathLst>
                  <a:path w="3021" h="3018" extrusionOk="0">
                    <a:moveTo>
                      <a:pt x="1" y="0"/>
                    </a:moveTo>
                    <a:lnTo>
                      <a:pt x="1" y="3018"/>
                    </a:lnTo>
                    <a:lnTo>
                      <a:pt x="3020" y="3018"/>
                    </a:lnTo>
                    <a:lnTo>
                      <a:pt x="3020"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0"/>
              <p:cNvSpPr/>
              <p:nvPr/>
            </p:nvSpPr>
            <p:spPr>
              <a:xfrm>
                <a:off x="3316723" y="30392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0"/>
              <p:cNvSpPr/>
              <p:nvPr/>
            </p:nvSpPr>
            <p:spPr>
              <a:xfrm>
                <a:off x="3262154" y="3039228"/>
                <a:ext cx="54587" cy="54550"/>
              </a:xfrm>
              <a:custGeom>
                <a:avLst/>
                <a:gdLst/>
                <a:ahLst/>
                <a:cxnLst/>
                <a:rect l="l" t="t" r="r" b="b"/>
                <a:pathLst>
                  <a:path w="3020" h="3018" extrusionOk="0">
                    <a:moveTo>
                      <a:pt x="0" y="0"/>
                    </a:moveTo>
                    <a:lnTo>
                      <a:pt x="0" y="3018"/>
                    </a:lnTo>
                    <a:lnTo>
                      <a:pt x="3020" y="3018"/>
                    </a:lnTo>
                    <a:lnTo>
                      <a:pt x="3020"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0"/>
              <p:cNvSpPr/>
              <p:nvPr/>
            </p:nvSpPr>
            <p:spPr>
              <a:xfrm>
                <a:off x="3207604" y="30392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0"/>
              <p:cNvSpPr/>
              <p:nvPr/>
            </p:nvSpPr>
            <p:spPr>
              <a:xfrm>
                <a:off x="3153017" y="30392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0"/>
              <p:cNvSpPr/>
              <p:nvPr/>
            </p:nvSpPr>
            <p:spPr>
              <a:xfrm>
                <a:off x="3098431" y="30392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0"/>
              <p:cNvSpPr/>
              <p:nvPr/>
            </p:nvSpPr>
            <p:spPr>
              <a:xfrm>
                <a:off x="3698701" y="298464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0"/>
              <p:cNvSpPr/>
              <p:nvPr/>
            </p:nvSpPr>
            <p:spPr>
              <a:xfrm>
                <a:off x="3644151"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0"/>
              <p:cNvSpPr/>
              <p:nvPr/>
            </p:nvSpPr>
            <p:spPr>
              <a:xfrm>
                <a:off x="3589565"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0"/>
              <p:cNvSpPr/>
              <p:nvPr/>
            </p:nvSpPr>
            <p:spPr>
              <a:xfrm>
                <a:off x="3535032" y="2984642"/>
                <a:ext cx="54550" cy="54587"/>
              </a:xfrm>
              <a:custGeom>
                <a:avLst/>
                <a:gdLst/>
                <a:ahLst/>
                <a:cxnLst/>
                <a:rect l="l" t="t" r="r" b="b"/>
                <a:pathLst>
                  <a:path w="3018" h="3020" extrusionOk="0">
                    <a:moveTo>
                      <a:pt x="0" y="0"/>
                    </a:moveTo>
                    <a:lnTo>
                      <a:pt x="0" y="3020"/>
                    </a:lnTo>
                    <a:lnTo>
                      <a:pt x="3018" y="3020"/>
                    </a:lnTo>
                    <a:lnTo>
                      <a:pt x="3018"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0"/>
              <p:cNvSpPr/>
              <p:nvPr/>
            </p:nvSpPr>
            <p:spPr>
              <a:xfrm>
                <a:off x="3480446" y="2984642"/>
                <a:ext cx="54550" cy="54587"/>
              </a:xfrm>
              <a:custGeom>
                <a:avLst/>
                <a:gdLst/>
                <a:ahLst/>
                <a:cxnLst/>
                <a:rect l="l" t="t" r="r" b="b"/>
                <a:pathLst>
                  <a:path w="3018" h="3020" extrusionOk="0">
                    <a:moveTo>
                      <a:pt x="0" y="0"/>
                    </a:moveTo>
                    <a:lnTo>
                      <a:pt x="0" y="3020"/>
                    </a:lnTo>
                    <a:lnTo>
                      <a:pt x="3018" y="3020"/>
                    </a:lnTo>
                    <a:lnTo>
                      <a:pt x="3018"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0"/>
              <p:cNvSpPr/>
              <p:nvPr/>
            </p:nvSpPr>
            <p:spPr>
              <a:xfrm>
                <a:off x="3425859"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0"/>
              <p:cNvSpPr/>
              <p:nvPr/>
            </p:nvSpPr>
            <p:spPr>
              <a:xfrm>
                <a:off x="3371273" y="2984642"/>
                <a:ext cx="54605" cy="54587"/>
              </a:xfrm>
              <a:custGeom>
                <a:avLst/>
                <a:gdLst/>
                <a:ahLst/>
                <a:cxnLst/>
                <a:rect l="l" t="t" r="r" b="b"/>
                <a:pathLst>
                  <a:path w="3021" h="3020" extrusionOk="0">
                    <a:moveTo>
                      <a:pt x="1" y="0"/>
                    </a:moveTo>
                    <a:lnTo>
                      <a:pt x="1" y="3020"/>
                    </a:lnTo>
                    <a:lnTo>
                      <a:pt x="3020" y="3020"/>
                    </a:lnTo>
                    <a:lnTo>
                      <a:pt x="3020"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0"/>
              <p:cNvSpPr/>
              <p:nvPr/>
            </p:nvSpPr>
            <p:spPr>
              <a:xfrm>
                <a:off x="3316723"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0"/>
              <p:cNvSpPr/>
              <p:nvPr/>
            </p:nvSpPr>
            <p:spPr>
              <a:xfrm>
                <a:off x="3262154" y="2984642"/>
                <a:ext cx="54587" cy="54587"/>
              </a:xfrm>
              <a:custGeom>
                <a:avLst/>
                <a:gdLst/>
                <a:ahLst/>
                <a:cxnLst/>
                <a:rect l="l" t="t" r="r" b="b"/>
                <a:pathLst>
                  <a:path w="3020" h="3020" extrusionOk="0">
                    <a:moveTo>
                      <a:pt x="0" y="0"/>
                    </a:moveTo>
                    <a:lnTo>
                      <a:pt x="0" y="3020"/>
                    </a:lnTo>
                    <a:lnTo>
                      <a:pt x="3020" y="3020"/>
                    </a:lnTo>
                    <a:lnTo>
                      <a:pt x="3020"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0"/>
              <p:cNvSpPr/>
              <p:nvPr/>
            </p:nvSpPr>
            <p:spPr>
              <a:xfrm>
                <a:off x="3207604"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0"/>
              <p:cNvSpPr/>
              <p:nvPr/>
            </p:nvSpPr>
            <p:spPr>
              <a:xfrm>
                <a:off x="3153017"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0"/>
              <p:cNvSpPr/>
              <p:nvPr/>
            </p:nvSpPr>
            <p:spPr>
              <a:xfrm>
                <a:off x="3589565" y="29300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0"/>
              <p:cNvSpPr/>
              <p:nvPr/>
            </p:nvSpPr>
            <p:spPr>
              <a:xfrm>
                <a:off x="3425859" y="29300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0"/>
              <p:cNvSpPr/>
              <p:nvPr/>
            </p:nvSpPr>
            <p:spPr>
              <a:xfrm>
                <a:off x="3371273" y="2930055"/>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0"/>
              <p:cNvSpPr/>
              <p:nvPr/>
            </p:nvSpPr>
            <p:spPr>
              <a:xfrm>
                <a:off x="3207604"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0"/>
              <p:cNvSpPr/>
              <p:nvPr/>
            </p:nvSpPr>
            <p:spPr>
              <a:xfrm>
                <a:off x="3589565" y="2875505"/>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0"/>
              <p:cNvSpPr/>
              <p:nvPr/>
            </p:nvSpPr>
            <p:spPr>
              <a:xfrm>
                <a:off x="3207604"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0"/>
              <p:cNvSpPr/>
              <p:nvPr/>
            </p:nvSpPr>
            <p:spPr>
              <a:xfrm>
                <a:off x="3644151"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0"/>
              <p:cNvSpPr/>
              <p:nvPr/>
            </p:nvSpPr>
            <p:spPr>
              <a:xfrm>
                <a:off x="3589565" y="2820919"/>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0"/>
              <p:cNvSpPr/>
              <p:nvPr/>
            </p:nvSpPr>
            <p:spPr>
              <a:xfrm>
                <a:off x="3535032" y="2820919"/>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0"/>
              <p:cNvSpPr/>
              <p:nvPr/>
            </p:nvSpPr>
            <p:spPr>
              <a:xfrm>
                <a:off x="3262154" y="2820919"/>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0"/>
              <p:cNvSpPr/>
              <p:nvPr/>
            </p:nvSpPr>
            <p:spPr>
              <a:xfrm>
                <a:off x="3207604"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0"/>
              <p:cNvSpPr/>
              <p:nvPr/>
            </p:nvSpPr>
            <p:spPr>
              <a:xfrm>
                <a:off x="3153017"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1" name="Google Shape;2451;p30"/>
            <p:cNvSpPr/>
            <p:nvPr/>
          </p:nvSpPr>
          <p:spPr>
            <a:xfrm>
              <a:off x="2274100" y="1266825"/>
              <a:ext cx="240600" cy="197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2" name="Google Shape;2452;p30"/>
            <p:cNvGrpSpPr/>
            <p:nvPr/>
          </p:nvGrpSpPr>
          <p:grpSpPr>
            <a:xfrm>
              <a:off x="2078006" y="1020431"/>
              <a:ext cx="654857" cy="545738"/>
              <a:chOff x="3098431" y="2820919"/>
              <a:chExt cx="654857" cy="545738"/>
            </a:xfrm>
          </p:grpSpPr>
          <p:sp>
            <p:nvSpPr>
              <p:cNvPr id="2453" name="Google Shape;2453;p30"/>
              <p:cNvSpPr/>
              <p:nvPr/>
            </p:nvSpPr>
            <p:spPr>
              <a:xfrm>
                <a:off x="3425859" y="33120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0"/>
              <p:cNvSpPr/>
              <p:nvPr/>
            </p:nvSpPr>
            <p:spPr>
              <a:xfrm>
                <a:off x="3262154" y="3312053"/>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0"/>
              <p:cNvSpPr/>
              <p:nvPr/>
            </p:nvSpPr>
            <p:spPr>
              <a:xfrm>
                <a:off x="3480446" y="3257466"/>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0"/>
              <p:cNvSpPr/>
              <p:nvPr/>
            </p:nvSpPr>
            <p:spPr>
              <a:xfrm>
                <a:off x="3425859" y="325746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0"/>
              <p:cNvSpPr/>
              <p:nvPr/>
            </p:nvSpPr>
            <p:spPr>
              <a:xfrm>
                <a:off x="3371273" y="3257466"/>
                <a:ext cx="54605" cy="54605"/>
              </a:xfrm>
              <a:custGeom>
                <a:avLst/>
                <a:gdLst/>
                <a:ahLst/>
                <a:cxnLst/>
                <a:rect l="l" t="t" r="r" b="b"/>
                <a:pathLst>
                  <a:path w="3021" h="3021" extrusionOk="0">
                    <a:moveTo>
                      <a:pt x="1" y="1"/>
                    </a:moveTo>
                    <a:lnTo>
                      <a:pt x="1"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0"/>
              <p:cNvSpPr/>
              <p:nvPr/>
            </p:nvSpPr>
            <p:spPr>
              <a:xfrm>
                <a:off x="3316723" y="325746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0"/>
              <p:cNvSpPr/>
              <p:nvPr/>
            </p:nvSpPr>
            <p:spPr>
              <a:xfrm>
                <a:off x="3262154" y="3257466"/>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0"/>
              <p:cNvSpPr/>
              <p:nvPr/>
            </p:nvSpPr>
            <p:spPr>
              <a:xfrm>
                <a:off x="3207604" y="3257466"/>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0"/>
              <p:cNvSpPr/>
              <p:nvPr/>
            </p:nvSpPr>
            <p:spPr>
              <a:xfrm>
                <a:off x="3480446" y="320293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0"/>
              <p:cNvSpPr/>
              <p:nvPr/>
            </p:nvSpPr>
            <p:spPr>
              <a:xfrm>
                <a:off x="3425859"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0"/>
              <p:cNvSpPr/>
              <p:nvPr/>
            </p:nvSpPr>
            <p:spPr>
              <a:xfrm>
                <a:off x="3316723" y="32029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0"/>
              <p:cNvSpPr/>
              <p:nvPr/>
            </p:nvSpPr>
            <p:spPr>
              <a:xfrm>
                <a:off x="3262154" y="3202934"/>
                <a:ext cx="54587" cy="54550"/>
              </a:xfrm>
              <a:custGeom>
                <a:avLst/>
                <a:gdLst/>
                <a:ahLst/>
                <a:cxnLst/>
                <a:rect l="l" t="t" r="r" b="b"/>
                <a:pathLst>
                  <a:path w="3020"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0"/>
              <p:cNvSpPr/>
              <p:nvPr/>
            </p:nvSpPr>
            <p:spPr>
              <a:xfrm>
                <a:off x="3207604" y="32029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0"/>
              <p:cNvSpPr/>
              <p:nvPr/>
            </p:nvSpPr>
            <p:spPr>
              <a:xfrm>
                <a:off x="3535032" y="3148347"/>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0"/>
              <p:cNvSpPr/>
              <p:nvPr/>
            </p:nvSpPr>
            <p:spPr>
              <a:xfrm>
                <a:off x="3480446" y="3148347"/>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0"/>
              <p:cNvSpPr/>
              <p:nvPr/>
            </p:nvSpPr>
            <p:spPr>
              <a:xfrm>
                <a:off x="3425859" y="3148347"/>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0"/>
              <p:cNvSpPr/>
              <p:nvPr/>
            </p:nvSpPr>
            <p:spPr>
              <a:xfrm>
                <a:off x="3371273" y="3148347"/>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0"/>
              <p:cNvSpPr/>
              <p:nvPr/>
            </p:nvSpPr>
            <p:spPr>
              <a:xfrm>
                <a:off x="3316723" y="3148347"/>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0"/>
              <p:cNvSpPr/>
              <p:nvPr/>
            </p:nvSpPr>
            <p:spPr>
              <a:xfrm>
                <a:off x="3262154" y="3148347"/>
                <a:ext cx="54587" cy="54605"/>
              </a:xfrm>
              <a:custGeom>
                <a:avLst/>
                <a:gdLst/>
                <a:ahLst/>
                <a:cxnLst/>
                <a:rect l="l" t="t" r="r" b="b"/>
                <a:pathLst>
                  <a:path w="3020"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0"/>
              <p:cNvSpPr/>
              <p:nvPr/>
            </p:nvSpPr>
            <p:spPr>
              <a:xfrm>
                <a:off x="3207604" y="3148347"/>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0"/>
              <p:cNvSpPr/>
              <p:nvPr/>
            </p:nvSpPr>
            <p:spPr>
              <a:xfrm>
                <a:off x="3098431" y="3148347"/>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0"/>
              <p:cNvSpPr/>
              <p:nvPr/>
            </p:nvSpPr>
            <p:spPr>
              <a:xfrm>
                <a:off x="3535032" y="3093761"/>
                <a:ext cx="54550" cy="54605"/>
              </a:xfrm>
              <a:custGeom>
                <a:avLst/>
                <a:gdLst/>
                <a:ahLst/>
                <a:cxnLst/>
                <a:rect l="l" t="t" r="r" b="b"/>
                <a:pathLst>
                  <a:path w="3018" h="3021" extrusionOk="0">
                    <a:moveTo>
                      <a:pt x="0" y="1"/>
                    </a:moveTo>
                    <a:lnTo>
                      <a:pt x="0" y="3020"/>
                    </a:lnTo>
                    <a:lnTo>
                      <a:pt x="3018" y="3020"/>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0"/>
              <p:cNvSpPr/>
              <p:nvPr/>
            </p:nvSpPr>
            <p:spPr>
              <a:xfrm>
                <a:off x="3425859"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0"/>
              <p:cNvSpPr/>
              <p:nvPr/>
            </p:nvSpPr>
            <p:spPr>
              <a:xfrm>
                <a:off x="3371273" y="3093761"/>
                <a:ext cx="54605" cy="54605"/>
              </a:xfrm>
              <a:custGeom>
                <a:avLst/>
                <a:gdLst/>
                <a:ahLst/>
                <a:cxnLst/>
                <a:rect l="l" t="t" r="r" b="b"/>
                <a:pathLst>
                  <a:path w="3021" h="3021" extrusionOk="0">
                    <a:moveTo>
                      <a:pt x="1" y="1"/>
                    </a:moveTo>
                    <a:lnTo>
                      <a:pt x="1" y="3020"/>
                    </a:lnTo>
                    <a:lnTo>
                      <a:pt x="3020" y="3020"/>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0"/>
              <p:cNvSpPr/>
              <p:nvPr/>
            </p:nvSpPr>
            <p:spPr>
              <a:xfrm>
                <a:off x="3262154" y="3093761"/>
                <a:ext cx="54587" cy="54605"/>
              </a:xfrm>
              <a:custGeom>
                <a:avLst/>
                <a:gdLst/>
                <a:ahLst/>
                <a:cxnLst/>
                <a:rect l="l" t="t" r="r" b="b"/>
                <a:pathLst>
                  <a:path w="3020" h="3021" extrusionOk="0">
                    <a:moveTo>
                      <a:pt x="0" y="1"/>
                    </a:moveTo>
                    <a:lnTo>
                      <a:pt x="0" y="3020"/>
                    </a:lnTo>
                    <a:lnTo>
                      <a:pt x="3020" y="3020"/>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0"/>
              <p:cNvSpPr/>
              <p:nvPr/>
            </p:nvSpPr>
            <p:spPr>
              <a:xfrm>
                <a:off x="3207604" y="30937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0"/>
              <p:cNvSpPr/>
              <p:nvPr/>
            </p:nvSpPr>
            <p:spPr>
              <a:xfrm>
                <a:off x="3098431" y="309376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0"/>
              <p:cNvSpPr/>
              <p:nvPr/>
            </p:nvSpPr>
            <p:spPr>
              <a:xfrm>
                <a:off x="3535032" y="3039228"/>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0"/>
              <p:cNvSpPr/>
              <p:nvPr/>
            </p:nvSpPr>
            <p:spPr>
              <a:xfrm>
                <a:off x="3480446" y="3039228"/>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0"/>
              <p:cNvSpPr/>
              <p:nvPr/>
            </p:nvSpPr>
            <p:spPr>
              <a:xfrm>
                <a:off x="3425859" y="3039228"/>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0"/>
              <p:cNvSpPr/>
              <p:nvPr/>
            </p:nvSpPr>
            <p:spPr>
              <a:xfrm>
                <a:off x="3371273" y="3039228"/>
                <a:ext cx="54605" cy="54550"/>
              </a:xfrm>
              <a:custGeom>
                <a:avLst/>
                <a:gdLst/>
                <a:ahLst/>
                <a:cxnLst/>
                <a:rect l="l" t="t" r="r" b="b"/>
                <a:pathLst>
                  <a:path w="3021" h="3018" extrusionOk="0">
                    <a:moveTo>
                      <a:pt x="1" y="0"/>
                    </a:moveTo>
                    <a:lnTo>
                      <a:pt x="1"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0"/>
              <p:cNvSpPr/>
              <p:nvPr/>
            </p:nvSpPr>
            <p:spPr>
              <a:xfrm>
                <a:off x="3316723" y="30392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0"/>
              <p:cNvSpPr/>
              <p:nvPr/>
            </p:nvSpPr>
            <p:spPr>
              <a:xfrm>
                <a:off x="3262154" y="3039228"/>
                <a:ext cx="54587" cy="54550"/>
              </a:xfrm>
              <a:custGeom>
                <a:avLst/>
                <a:gdLst/>
                <a:ahLst/>
                <a:cxnLst/>
                <a:rect l="l" t="t" r="r" b="b"/>
                <a:pathLst>
                  <a:path w="3020" h="3018" extrusionOk="0">
                    <a:moveTo>
                      <a:pt x="0" y="0"/>
                    </a:moveTo>
                    <a:lnTo>
                      <a:pt x="0"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0"/>
              <p:cNvSpPr/>
              <p:nvPr/>
            </p:nvSpPr>
            <p:spPr>
              <a:xfrm>
                <a:off x="3207604" y="30392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0"/>
              <p:cNvSpPr/>
              <p:nvPr/>
            </p:nvSpPr>
            <p:spPr>
              <a:xfrm>
                <a:off x="3153017" y="30392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0"/>
              <p:cNvSpPr/>
              <p:nvPr/>
            </p:nvSpPr>
            <p:spPr>
              <a:xfrm>
                <a:off x="3098431" y="30392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0"/>
              <p:cNvSpPr/>
              <p:nvPr/>
            </p:nvSpPr>
            <p:spPr>
              <a:xfrm>
                <a:off x="3698701" y="298464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0"/>
              <p:cNvSpPr/>
              <p:nvPr/>
            </p:nvSpPr>
            <p:spPr>
              <a:xfrm>
                <a:off x="3644151"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0"/>
              <p:cNvSpPr/>
              <p:nvPr/>
            </p:nvSpPr>
            <p:spPr>
              <a:xfrm>
                <a:off x="3589565"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0"/>
              <p:cNvSpPr/>
              <p:nvPr/>
            </p:nvSpPr>
            <p:spPr>
              <a:xfrm>
                <a:off x="3535032" y="2984642"/>
                <a:ext cx="54550" cy="54587"/>
              </a:xfrm>
              <a:custGeom>
                <a:avLst/>
                <a:gdLst/>
                <a:ahLst/>
                <a:cxnLst/>
                <a:rect l="l" t="t" r="r" b="b"/>
                <a:pathLst>
                  <a:path w="3018" h="3020" extrusionOk="0">
                    <a:moveTo>
                      <a:pt x="0" y="0"/>
                    </a:moveTo>
                    <a:lnTo>
                      <a:pt x="0"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0"/>
              <p:cNvSpPr/>
              <p:nvPr/>
            </p:nvSpPr>
            <p:spPr>
              <a:xfrm>
                <a:off x="3480446" y="2984642"/>
                <a:ext cx="54550" cy="54587"/>
              </a:xfrm>
              <a:custGeom>
                <a:avLst/>
                <a:gdLst/>
                <a:ahLst/>
                <a:cxnLst/>
                <a:rect l="l" t="t" r="r" b="b"/>
                <a:pathLst>
                  <a:path w="3018" h="3020"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0"/>
              <p:cNvSpPr/>
              <p:nvPr/>
            </p:nvSpPr>
            <p:spPr>
              <a:xfrm>
                <a:off x="3425859"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0"/>
              <p:cNvSpPr/>
              <p:nvPr/>
            </p:nvSpPr>
            <p:spPr>
              <a:xfrm>
                <a:off x="3371273" y="2984642"/>
                <a:ext cx="54605" cy="54587"/>
              </a:xfrm>
              <a:custGeom>
                <a:avLst/>
                <a:gdLst/>
                <a:ahLst/>
                <a:cxnLst/>
                <a:rect l="l" t="t" r="r" b="b"/>
                <a:pathLst>
                  <a:path w="3021" h="3020" extrusionOk="0">
                    <a:moveTo>
                      <a:pt x="1" y="0"/>
                    </a:moveTo>
                    <a:lnTo>
                      <a:pt x="1"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0"/>
              <p:cNvSpPr/>
              <p:nvPr/>
            </p:nvSpPr>
            <p:spPr>
              <a:xfrm>
                <a:off x="3316723"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0"/>
              <p:cNvSpPr/>
              <p:nvPr/>
            </p:nvSpPr>
            <p:spPr>
              <a:xfrm>
                <a:off x="3262154" y="2984642"/>
                <a:ext cx="54587" cy="54587"/>
              </a:xfrm>
              <a:custGeom>
                <a:avLst/>
                <a:gdLst/>
                <a:ahLst/>
                <a:cxnLst/>
                <a:rect l="l" t="t" r="r" b="b"/>
                <a:pathLst>
                  <a:path w="3020"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0"/>
              <p:cNvSpPr/>
              <p:nvPr/>
            </p:nvSpPr>
            <p:spPr>
              <a:xfrm>
                <a:off x="3207604"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0"/>
              <p:cNvSpPr/>
              <p:nvPr/>
            </p:nvSpPr>
            <p:spPr>
              <a:xfrm>
                <a:off x="3153017"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0"/>
              <p:cNvSpPr/>
              <p:nvPr/>
            </p:nvSpPr>
            <p:spPr>
              <a:xfrm>
                <a:off x="3589565" y="29300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0"/>
              <p:cNvSpPr/>
              <p:nvPr/>
            </p:nvSpPr>
            <p:spPr>
              <a:xfrm>
                <a:off x="3425859" y="29300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0"/>
              <p:cNvSpPr/>
              <p:nvPr/>
            </p:nvSpPr>
            <p:spPr>
              <a:xfrm>
                <a:off x="3371273" y="2930055"/>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0"/>
              <p:cNvSpPr/>
              <p:nvPr/>
            </p:nvSpPr>
            <p:spPr>
              <a:xfrm>
                <a:off x="3207604"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0"/>
              <p:cNvSpPr/>
              <p:nvPr/>
            </p:nvSpPr>
            <p:spPr>
              <a:xfrm>
                <a:off x="3589565" y="2875505"/>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0"/>
              <p:cNvSpPr/>
              <p:nvPr/>
            </p:nvSpPr>
            <p:spPr>
              <a:xfrm>
                <a:off x="3207604"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0"/>
              <p:cNvSpPr/>
              <p:nvPr/>
            </p:nvSpPr>
            <p:spPr>
              <a:xfrm>
                <a:off x="3644151"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0"/>
              <p:cNvSpPr/>
              <p:nvPr/>
            </p:nvSpPr>
            <p:spPr>
              <a:xfrm>
                <a:off x="3589565" y="2820919"/>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0"/>
              <p:cNvSpPr/>
              <p:nvPr/>
            </p:nvSpPr>
            <p:spPr>
              <a:xfrm>
                <a:off x="3535032" y="2820919"/>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0"/>
              <p:cNvSpPr/>
              <p:nvPr/>
            </p:nvSpPr>
            <p:spPr>
              <a:xfrm>
                <a:off x="3262154" y="2820919"/>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0"/>
              <p:cNvSpPr/>
              <p:nvPr/>
            </p:nvSpPr>
            <p:spPr>
              <a:xfrm>
                <a:off x="3207604"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0"/>
              <p:cNvSpPr/>
              <p:nvPr/>
            </p:nvSpPr>
            <p:spPr>
              <a:xfrm>
                <a:off x="3153017"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12" name="Google Shape;2512;p30"/>
          <p:cNvGrpSpPr/>
          <p:nvPr/>
        </p:nvGrpSpPr>
        <p:grpSpPr>
          <a:xfrm>
            <a:off x="7155140" y="3548569"/>
            <a:ext cx="818581" cy="600289"/>
            <a:chOff x="7155140" y="3548569"/>
            <a:chExt cx="818581" cy="600289"/>
          </a:xfrm>
        </p:grpSpPr>
        <p:grpSp>
          <p:nvGrpSpPr>
            <p:cNvPr id="2513" name="Google Shape;2513;p30"/>
            <p:cNvGrpSpPr/>
            <p:nvPr/>
          </p:nvGrpSpPr>
          <p:grpSpPr>
            <a:xfrm>
              <a:off x="7155140" y="3548569"/>
              <a:ext cx="818581" cy="600289"/>
              <a:chOff x="5179315" y="2820919"/>
              <a:chExt cx="818581" cy="600289"/>
            </a:xfrm>
          </p:grpSpPr>
          <p:sp>
            <p:nvSpPr>
              <p:cNvPr id="2514" name="Google Shape;2514;p30"/>
              <p:cNvSpPr/>
              <p:nvPr/>
            </p:nvSpPr>
            <p:spPr>
              <a:xfrm>
                <a:off x="5561330" y="3366639"/>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0"/>
              <p:cNvSpPr/>
              <p:nvPr/>
            </p:nvSpPr>
            <p:spPr>
              <a:xfrm>
                <a:off x="5834154" y="3312053"/>
                <a:ext cx="54568" cy="54605"/>
              </a:xfrm>
              <a:custGeom>
                <a:avLst/>
                <a:gdLst/>
                <a:ahLst/>
                <a:cxnLst/>
                <a:rect l="l" t="t" r="r" b="b"/>
                <a:pathLst>
                  <a:path w="3019" h="3021" extrusionOk="0">
                    <a:moveTo>
                      <a:pt x="1" y="1"/>
                    </a:moveTo>
                    <a:lnTo>
                      <a:pt x="1" y="3021"/>
                    </a:lnTo>
                    <a:lnTo>
                      <a:pt x="3019" y="3021"/>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0"/>
              <p:cNvSpPr/>
              <p:nvPr/>
            </p:nvSpPr>
            <p:spPr>
              <a:xfrm>
                <a:off x="5615863" y="3312053"/>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0"/>
              <p:cNvSpPr/>
              <p:nvPr/>
            </p:nvSpPr>
            <p:spPr>
              <a:xfrm>
                <a:off x="5561330" y="3312053"/>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0"/>
              <p:cNvSpPr/>
              <p:nvPr/>
            </p:nvSpPr>
            <p:spPr>
              <a:xfrm>
                <a:off x="5506744" y="33120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0"/>
              <p:cNvSpPr/>
              <p:nvPr/>
            </p:nvSpPr>
            <p:spPr>
              <a:xfrm>
                <a:off x="5288452" y="33120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0"/>
              <p:cNvSpPr/>
              <p:nvPr/>
            </p:nvSpPr>
            <p:spPr>
              <a:xfrm>
                <a:off x="5779586" y="3257466"/>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0"/>
              <p:cNvSpPr/>
              <p:nvPr/>
            </p:nvSpPr>
            <p:spPr>
              <a:xfrm>
                <a:off x="5670449" y="325746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0"/>
              <p:cNvSpPr/>
              <p:nvPr/>
            </p:nvSpPr>
            <p:spPr>
              <a:xfrm>
                <a:off x="5615863" y="325746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0"/>
              <p:cNvSpPr/>
              <p:nvPr/>
            </p:nvSpPr>
            <p:spPr>
              <a:xfrm>
                <a:off x="5561330" y="3257466"/>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0"/>
              <p:cNvSpPr/>
              <p:nvPr/>
            </p:nvSpPr>
            <p:spPr>
              <a:xfrm>
                <a:off x="5506744" y="325746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0"/>
              <p:cNvSpPr/>
              <p:nvPr/>
            </p:nvSpPr>
            <p:spPr>
              <a:xfrm>
                <a:off x="5452157" y="325746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0"/>
              <p:cNvSpPr/>
              <p:nvPr/>
            </p:nvSpPr>
            <p:spPr>
              <a:xfrm>
                <a:off x="5343038" y="3257466"/>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0"/>
              <p:cNvSpPr/>
              <p:nvPr/>
            </p:nvSpPr>
            <p:spPr>
              <a:xfrm>
                <a:off x="5725036" y="32029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0"/>
              <p:cNvSpPr/>
              <p:nvPr/>
            </p:nvSpPr>
            <p:spPr>
              <a:xfrm>
                <a:off x="5670449" y="32029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0"/>
              <p:cNvSpPr/>
              <p:nvPr/>
            </p:nvSpPr>
            <p:spPr>
              <a:xfrm>
                <a:off x="5615863" y="32029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0"/>
              <p:cNvSpPr/>
              <p:nvPr/>
            </p:nvSpPr>
            <p:spPr>
              <a:xfrm>
                <a:off x="5561330" y="320293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0"/>
              <p:cNvSpPr/>
              <p:nvPr/>
            </p:nvSpPr>
            <p:spPr>
              <a:xfrm>
                <a:off x="5506744"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0"/>
              <p:cNvSpPr/>
              <p:nvPr/>
            </p:nvSpPr>
            <p:spPr>
              <a:xfrm>
                <a:off x="5452157"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0"/>
              <p:cNvSpPr/>
              <p:nvPr/>
            </p:nvSpPr>
            <p:spPr>
              <a:xfrm>
                <a:off x="5397607" y="32029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0"/>
              <p:cNvSpPr/>
              <p:nvPr/>
            </p:nvSpPr>
            <p:spPr>
              <a:xfrm>
                <a:off x="5725036" y="3148347"/>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0"/>
              <p:cNvSpPr/>
              <p:nvPr/>
            </p:nvSpPr>
            <p:spPr>
              <a:xfrm>
                <a:off x="5670449" y="3148347"/>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0"/>
              <p:cNvSpPr/>
              <p:nvPr/>
            </p:nvSpPr>
            <p:spPr>
              <a:xfrm>
                <a:off x="5452157" y="3148347"/>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0"/>
              <p:cNvSpPr/>
              <p:nvPr/>
            </p:nvSpPr>
            <p:spPr>
              <a:xfrm>
                <a:off x="5397607" y="3148347"/>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0"/>
              <p:cNvSpPr/>
              <p:nvPr/>
            </p:nvSpPr>
            <p:spPr>
              <a:xfrm>
                <a:off x="5834154" y="3093761"/>
                <a:ext cx="54568" cy="54605"/>
              </a:xfrm>
              <a:custGeom>
                <a:avLst/>
                <a:gdLst/>
                <a:ahLst/>
                <a:cxnLst/>
                <a:rect l="l" t="t" r="r" b="b"/>
                <a:pathLst>
                  <a:path w="3019" h="3021" extrusionOk="0">
                    <a:moveTo>
                      <a:pt x="1" y="1"/>
                    </a:moveTo>
                    <a:lnTo>
                      <a:pt x="1" y="3020"/>
                    </a:lnTo>
                    <a:lnTo>
                      <a:pt x="3019" y="3020"/>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0"/>
              <p:cNvSpPr/>
              <p:nvPr/>
            </p:nvSpPr>
            <p:spPr>
              <a:xfrm>
                <a:off x="5779586" y="309376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0"/>
              <p:cNvSpPr/>
              <p:nvPr/>
            </p:nvSpPr>
            <p:spPr>
              <a:xfrm>
                <a:off x="5725036" y="30937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0"/>
              <p:cNvSpPr/>
              <p:nvPr/>
            </p:nvSpPr>
            <p:spPr>
              <a:xfrm>
                <a:off x="5670449" y="309376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0"/>
              <p:cNvSpPr/>
              <p:nvPr/>
            </p:nvSpPr>
            <p:spPr>
              <a:xfrm>
                <a:off x="5437636" y="2930083"/>
                <a:ext cx="178228" cy="218328"/>
              </a:xfrm>
              <a:custGeom>
                <a:avLst/>
                <a:gdLst/>
                <a:ahLst/>
                <a:cxnLst/>
                <a:rect l="l" t="t" r="r" b="b"/>
                <a:pathLst>
                  <a:path w="3018" h="3021" extrusionOk="0">
                    <a:moveTo>
                      <a:pt x="0" y="1"/>
                    </a:moveTo>
                    <a:lnTo>
                      <a:pt x="0"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0"/>
              <p:cNvSpPr/>
              <p:nvPr/>
            </p:nvSpPr>
            <p:spPr>
              <a:xfrm>
                <a:off x="5452157"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0"/>
              <p:cNvSpPr/>
              <p:nvPr/>
            </p:nvSpPr>
            <p:spPr>
              <a:xfrm>
                <a:off x="5397607" y="30937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0"/>
              <p:cNvSpPr/>
              <p:nvPr/>
            </p:nvSpPr>
            <p:spPr>
              <a:xfrm>
                <a:off x="5343038" y="309376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0"/>
              <p:cNvSpPr/>
              <p:nvPr/>
            </p:nvSpPr>
            <p:spPr>
              <a:xfrm>
                <a:off x="5288452"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0"/>
              <p:cNvSpPr/>
              <p:nvPr/>
            </p:nvSpPr>
            <p:spPr>
              <a:xfrm>
                <a:off x="5834154" y="3039228"/>
                <a:ext cx="54568" cy="54550"/>
              </a:xfrm>
              <a:custGeom>
                <a:avLst/>
                <a:gdLst/>
                <a:ahLst/>
                <a:cxnLst/>
                <a:rect l="l" t="t" r="r" b="b"/>
                <a:pathLst>
                  <a:path w="3019" h="3018" extrusionOk="0">
                    <a:moveTo>
                      <a:pt x="1" y="0"/>
                    </a:moveTo>
                    <a:lnTo>
                      <a:pt x="1" y="3018"/>
                    </a:lnTo>
                    <a:lnTo>
                      <a:pt x="3019" y="3018"/>
                    </a:lnTo>
                    <a:lnTo>
                      <a:pt x="3019"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0"/>
              <p:cNvSpPr/>
              <p:nvPr/>
            </p:nvSpPr>
            <p:spPr>
              <a:xfrm>
                <a:off x="5779586" y="3041000"/>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0"/>
              <p:cNvSpPr/>
              <p:nvPr/>
            </p:nvSpPr>
            <p:spPr>
              <a:xfrm>
                <a:off x="5725036" y="3041000"/>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0"/>
              <p:cNvSpPr/>
              <p:nvPr/>
            </p:nvSpPr>
            <p:spPr>
              <a:xfrm>
                <a:off x="5670449" y="3041000"/>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0"/>
              <p:cNvSpPr/>
              <p:nvPr/>
            </p:nvSpPr>
            <p:spPr>
              <a:xfrm>
                <a:off x="5615863" y="3041000"/>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0"/>
              <p:cNvSpPr/>
              <p:nvPr/>
            </p:nvSpPr>
            <p:spPr>
              <a:xfrm>
                <a:off x="5561330" y="3041000"/>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0"/>
              <p:cNvSpPr/>
              <p:nvPr/>
            </p:nvSpPr>
            <p:spPr>
              <a:xfrm>
                <a:off x="5506744" y="304100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0"/>
              <p:cNvSpPr/>
              <p:nvPr/>
            </p:nvSpPr>
            <p:spPr>
              <a:xfrm>
                <a:off x="5452157" y="304100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0"/>
              <p:cNvSpPr/>
              <p:nvPr/>
            </p:nvSpPr>
            <p:spPr>
              <a:xfrm>
                <a:off x="5397607" y="3041000"/>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0"/>
              <p:cNvSpPr/>
              <p:nvPr/>
            </p:nvSpPr>
            <p:spPr>
              <a:xfrm>
                <a:off x="5343038" y="3041000"/>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0"/>
              <p:cNvSpPr/>
              <p:nvPr/>
            </p:nvSpPr>
            <p:spPr>
              <a:xfrm>
                <a:off x="5288452" y="304100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0"/>
              <p:cNvSpPr/>
              <p:nvPr/>
            </p:nvSpPr>
            <p:spPr>
              <a:xfrm>
                <a:off x="5943291"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0"/>
              <p:cNvSpPr/>
              <p:nvPr/>
            </p:nvSpPr>
            <p:spPr>
              <a:xfrm>
                <a:off x="5888705" y="2984642"/>
                <a:ext cx="54605" cy="54587"/>
              </a:xfrm>
              <a:custGeom>
                <a:avLst/>
                <a:gdLst/>
                <a:ahLst/>
                <a:cxnLst/>
                <a:rect l="l" t="t" r="r" b="b"/>
                <a:pathLst>
                  <a:path w="3021" h="3020" extrusionOk="0">
                    <a:moveTo>
                      <a:pt x="1" y="0"/>
                    </a:moveTo>
                    <a:lnTo>
                      <a:pt x="1"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0"/>
              <p:cNvSpPr/>
              <p:nvPr/>
            </p:nvSpPr>
            <p:spPr>
              <a:xfrm>
                <a:off x="5834154" y="2984642"/>
                <a:ext cx="54568" cy="54587"/>
              </a:xfrm>
              <a:custGeom>
                <a:avLst/>
                <a:gdLst/>
                <a:ahLst/>
                <a:cxnLst/>
                <a:rect l="l" t="t" r="r" b="b"/>
                <a:pathLst>
                  <a:path w="3019" h="3020" extrusionOk="0">
                    <a:moveTo>
                      <a:pt x="1" y="0"/>
                    </a:moveTo>
                    <a:lnTo>
                      <a:pt x="1" y="3020"/>
                    </a:lnTo>
                    <a:lnTo>
                      <a:pt x="3019" y="3020"/>
                    </a:lnTo>
                    <a:lnTo>
                      <a:pt x="3019"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0"/>
              <p:cNvSpPr/>
              <p:nvPr/>
            </p:nvSpPr>
            <p:spPr>
              <a:xfrm>
                <a:off x="5779586" y="298464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0"/>
              <p:cNvSpPr/>
              <p:nvPr/>
            </p:nvSpPr>
            <p:spPr>
              <a:xfrm>
                <a:off x="5725036"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0"/>
              <p:cNvSpPr/>
              <p:nvPr/>
            </p:nvSpPr>
            <p:spPr>
              <a:xfrm>
                <a:off x="5615863"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0"/>
              <p:cNvSpPr/>
              <p:nvPr/>
            </p:nvSpPr>
            <p:spPr>
              <a:xfrm>
                <a:off x="5561330" y="2984642"/>
                <a:ext cx="54550" cy="54587"/>
              </a:xfrm>
              <a:custGeom>
                <a:avLst/>
                <a:gdLst/>
                <a:ahLst/>
                <a:cxnLst/>
                <a:rect l="l" t="t" r="r" b="b"/>
                <a:pathLst>
                  <a:path w="3018"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0"/>
              <p:cNvSpPr/>
              <p:nvPr/>
            </p:nvSpPr>
            <p:spPr>
              <a:xfrm>
                <a:off x="5397607"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0"/>
              <p:cNvSpPr/>
              <p:nvPr/>
            </p:nvSpPr>
            <p:spPr>
              <a:xfrm>
                <a:off x="5343038" y="298464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0"/>
              <p:cNvSpPr/>
              <p:nvPr/>
            </p:nvSpPr>
            <p:spPr>
              <a:xfrm>
                <a:off x="5288452"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0"/>
              <p:cNvSpPr/>
              <p:nvPr/>
            </p:nvSpPr>
            <p:spPr>
              <a:xfrm>
                <a:off x="5233902"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0"/>
              <p:cNvSpPr/>
              <p:nvPr/>
            </p:nvSpPr>
            <p:spPr>
              <a:xfrm>
                <a:off x="5179315"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0"/>
              <p:cNvSpPr/>
              <p:nvPr/>
            </p:nvSpPr>
            <p:spPr>
              <a:xfrm>
                <a:off x="5943291" y="29300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0"/>
              <p:cNvSpPr/>
              <p:nvPr/>
            </p:nvSpPr>
            <p:spPr>
              <a:xfrm>
                <a:off x="5888705" y="2930055"/>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0"/>
              <p:cNvSpPr/>
              <p:nvPr/>
            </p:nvSpPr>
            <p:spPr>
              <a:xfrm>
                <a:off x="5834154" y="2930055"/>
                <a:ext cx="54568" cy="54605"/>
              </a:xfrm>
              <a:custGeom>
                <a:avLst/>
                <a:gdLst/>
                <a:ahLst/>
                <a:cxnLst/>
                <a:rect l="l" t="t" r="r" b="b"/>
                <a:pathLst>
                  <a:path w="3019" h="3021" extrusionOk="0">
                    <a:moveTo>
                      <a:pt x="1" y="0"/>
                    </a:moveTo>
                    <a:lnTo>
                      <a:pt x="1" y="3020"/>
                    </a:lnTo>
                    <a:lnTo>
                      <a:pt x="3019" y="3020"/>
                    </a:lnTo>
                    <a:lnTo>
                      <a:pt x="3019"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0"/>
              <p:cNvSpPr/>
              <p:nvPr/>
            </p:nvSpPr>
            <p:spPr>
              <a:xfrm>
                <a:off x="5725036"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0"/>
              <p:cNvSpPr/>
              <p:nvPr/>
            </p:nvSpPr>
            <p:spPr>
              <a:xfrm>
                <a:off x="5615863" y="29300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0"/>
              <p:cNvSpPr/>
              <p:nvPr/>
            </p:nvSpPr>
            <p:spPr>
              <a:xfrm>
                <a:off x="5561330" y="2930055"/>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0"/>
              <p:cNvSpPr/>
              <p:nvPr/>
            </p:nvSpPr>
            <p:spPr>
              <a:xfrm>
                <a:off x="5397607"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0"/>
              <p:cNvSpPr/>
              <p:nvPr/>
            </p:nvSpPr>
            <p:spPr>
              <a:xfrm>
                <a:off x="5288452" y="29300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0"/>
              <p:cNvSpPr/>
              <p:nvPr/>
            </p:nvSpPr>
            <p:spPr>
              <a:xfrm>
                <a:off x="5233902"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0"/>
              <p:cNvSpPr/>
              <p:nvPr/>
            </p:nvSpPr>
            <p:spPr>
              <a:xfrm>
                <a:off x="5179315" y="29300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0"/>
              <p:cNvSpPr/>
              <p:nvPr/>
            </p:nvSpPr>
            <p:spPr>
              <a:xfrm>
                <a:off x="5888705" y="2875505"/>
                <a:ext cx="54605" cy="54568"/>
              </a:xfrm>
              <a:custGeom>
                <a:avLst/>
                <a:gdLst/>
                <a:ahLst/>
                <a:cxnLst/>
                <a:rect l="l" t="t" r="r" b="b"/>
                <a:pathLst>
                  <a:path w="3021" h="3019" extrusionOk="0">
                    <a:moveTo>
                      <a:pt x="1" y="1"/>
                    </a:moveTo>
                    <a:lnTo>
                      <a:pt x="1"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0"/>
              <p:cNvSpPr/>
              <p:nvPr/>
            </p:nvSpPr>
            <p:spPr>
              <a:xfrm>
                <a:off x="5725036"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0"/>
              <p:cNvSpPr/>
              <p:nvPr/>
            </p:nvSpPr>
            <p:spPr>
              <a:xfrm>
                <a:off x="5670449" y="2875505"/>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0"/>
              <p:cNvSpPr/>
              <p:nvPr/>
            </p:nvSpPr>
            <p:spPr>
              <a:xfrm>
                <a:off x="5615863" y="2875505"/>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0"/>
              <p:cNvSpPr/>
              <p:nvPr/>
            </p:nvSpPr>
            <p:spPr>
              <a:xfrm>
                <a:off x="5561330" y="2875505"/>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0"/>
              <p:cNvSpPr/>
              <p:nvPr/>
            </p:nvSpPr>
            <p:spPr>
              <a:xfrm>
                <a:off x="5506744" y="287550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0"/>
              <p:cNvSpPr/>
              <p:nvPr/>
            </p:nvSpPr>
            <p:spPr>
              <a:xfrm>
                <a:off x="5452157" y="287550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0"/>
              <p:cNvSpPr/>
              <p:nvPr/>
            </p:nvSpPr>
            <p:spPr>
              <a:xfrm>
                <a:off x="5397607"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0"/>
              <p:cNvSpPr/>
              <p:nvPr/>
            </p:nvSpPr>
            <p:spPr>
              <a:xfrm>
                <a:off x="5233902"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0"/>
              <p:cNvSpPr/>
              <p:nvPr/>
            </p:nvSpPr>
            <p:spPr>
              <a:xfrm>
                <a:off x="5779586" y="2820919"/>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0"/>
              <p:cNvSpPr/>
              <p:nvPr/>
            </p:nvSpPr>
            <p:spPr>
              <a:xfrm>
                <a:off x="5725036"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0"/>
              <p:cNvSpPr/>
              <p:nvPr/>
            </p:nvSpPr>
            <p:spPr>
              <a:xfrm>
                <a:off x="5670449" y="2820919"/>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0"/>
              <p:cNvSpPr/>
              <p:nvPr/>
            </p:nvSpPr>
            <p:spPr>
              <a:xfrm>
                <a:off x="5452157" y="2820919"/>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0"/>
              <p:cNvSpPr/>
              <p:nvPr/>
            </p:nvSpPr>
            <p:spPr>
              <a:xfrm>
                <a:off x="5397607"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0"/>
              <p:cNvSpPr/>
              <p:nvPr/>
            </p:nvSpPr>
            <p:spPr>
              <a:xfrm>
                <a:off x="5343038" y="2820919"/>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5" name="Google Shape;2595;p30"/>
            <p:cNvSpPr/>
            <p:nvPr/>
          </p:nvSpPr>
          <p:spPr>
            <a:xfrm>
              <a:off x="7412825" y="3648075"/>
              <a:ext cx="309600" cy="30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6" name="Google Shape;2596;p30"/>
            <p:cNvGrpSpPr/>
            <p:nvPr/>
          </p:nvGrpSpPr>
          <p:grpSpPr>
            <a:xfrm>
              <a:off x="7155140" y="3548569"/>
              <a:ext cx="818581" cy="600289"/>
              <a:chOff x="5179315" y="2820919"/>
              <a:chExt cx="818581" cy="600289"/>
            </a:xfrm>
          </p:grpSpPr>
          <p:sp>
            <p:nvSpPr>
              <p:cNvPr id="2597" name="Google Shape;2597;p30"/>
              <p:cNvSpPr/>
              <p:nvPr/>
            </p:nvSpPr>
            <p:spPr>
              <a:xfrm>
                <a:off x="5561330" y="3366639"/>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0"/>
              <p:cNvSpPr/>
              <p:nvPr/>
            </p:nvSpPr>
            <p:spPr>
              <a:xfrm>
                <a:off x="5834154" y="3312053"/>
                <a:ext cx="54568" cy="54605"/>
              </a:xfrm>
              <a:custGeom>
                <a:avLst/>
                <a:gdLst/>
                <a:ahLst/>
                <a:cxnLst/>
                <a:rect l="l" t="t" r="r" b="b"/>
                <a:pathLst>
                  <a:path w="3019" h="3021" extrusionOk="0">
                    <a:moveTo>
                      <a:pt x="1" y="1"/>
                    </a:moveTo>
                    <a:lnTo>
                      <a:pt x="1" y="3021"/>
                    </a:lnTo>
                    <a:lnTo>
                      <a:pt x="3019" y="3021"/>
                    </a:lnTo>
                    <a:lnTo>
                      <a:pt x="301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0"/>
              <p:cNvSpPr/>
              <p:nvPr/>
            </p:nvSpPr>
            <p:spPr>
              <a:xfrm>
                <a:off x="5615863" y="3312053"/>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0"/>
              <p:cNvSpPr/>
              <p:nvPr/>
            </p:nvSpPr>
            <p:spPr>
              <a:xfrm>
                <a:off x="5561330" y="3312053"/>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0"/>
              <p:cNvSpPr/>
              <p:nvPr/>
            </p:nvSpPr>
            <p:spPr>
              <a:xfrm>
                <a:off x="5506744" y="33120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0"/>
              <p:cNvSpPr/>
              <p:nvPr/>
            </p:nvSpPr>
            <p:spPr>
              <a:xfrm>
                <a:off x="5288452" y="33120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0"/>
              <p:cNvSpPr/>
              <p:nvPr/>
            </p:nvSpPr>
            <p:spPr>
              <a:xfrm>
                <a:off x="5779586" y="3257466"/>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0"/>
              <p:cNvSpPr/>
              <p:nvPr/>
            </p:nvSpPr>
            <p:spPr>
              <a:xfrm>
                <a:off x="5670449" y="325746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0"/>
              <p:cNvSpPr/>
              <p:nvPr/>
            </p:nvSpPr>
            <p:spPr>
              <a:xfrm>
                <a:off x="5615863" y="325746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0"/>
              <p:cNvSpPr/>
              <p:nvPr/>
            </p:nvSpPr>
            <p:spPr>
              <a:xfrm>
                <a:off x="5561330" y="3257466"/>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0"/>
              <p:cNvSpPr/>
              <p:nvPr/>
            </p:nvSpPr>
            <p:spPr>
              <a:xfrm>
                <a:off x="5506744" y="325746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0"/>
              <p:cNvSpPr/>
              <p:nvPr/>
            </p:nvSpPr>
            <p:spPr>
              <a:xfrm>
                <a:off x="5452157" y="325746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0"/>
              <p:cNvSpPr/>
              <p:nvPr/>
            </p:nvSpPr>
            <p:spPr>
              <a:xfrm>
                <a:off x="5343038" y="3257466"/>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0"/>
              <p:cNvSpPr/>
              <p:nvPr/>
            </p:nvSpPr>
            <p:spPr>
              <a:xfrm>
                <a:off x="5725036" y="32029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0"/>
              <p:cNvSpPr/>
              <p:nvPr/>
            </p:nvSpPr>
            <p:spPr>
              <a:xfrm>
                <a:off x="5670449" y="32029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0"/>
              <p:cNvSpPr/>
              <p:nvPr/>
            </p:nvSpPr>
            <p:spPr>
              <a:xfrm>
                <a:off x="5615863" y="32029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0"/>
              <p:cNvSpPr/>
              <p:nvPr/>
            </p:nvSpPr>
            <p:spPr>
              <a:xfrm>
                <a:off x="5561330" y="320293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0"/>
              <p:cNvSpPr/>
              <p:nvPr/>
            </p:nvSpPr>
            <p:spPr>
              <a:xfrm>
                <a:off x="5506744"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0"/>
              <p:cNvSpPr/>
              <p:nvPr/>
            </p:nvSpPr>
            <p:spPr>
              <a:xfrm>
                <a:off x="5452157"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0"/>
              <p:cNvSpPr/>
              <p:nvPr/>
            </p:nvSpPr>
            <p:spPr>
              <a:xfrm>
                <a:off x="5397607" y="32029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0"/>
              <p:cNvSpPr/>
              <p:nvPr/>
            </p:nvSpPr>
            <p:spPr>
              <a:xfrm>
                <a:off x="5725036" y="3148347"/>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0"/>
              <p:cNvSpPr/>
              <p:nvPr/>
            </p:nvSpPr>
            <p:spPr>
              <a:xfrm>
                <a:off x="5670449" y="3148347"/>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0"/>
              <p:cNvSpPr/>
              <p:nvPr/>
            </p:nvSpPr>
            <p:spPr>
              <a:xfrm>
                <a:off x="5452157" y="3148347"/>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0"/>
              <p:cNvSpPr/>
              <p:nvPr/>
            </p:nvSpPr>
            <p:spPr>
              <a:xfrm>
                <a:off x="5397607" y="3148347"/>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0"/>
              <p:cNvSpPr/>
              <p:nvPr/>
            </p:nvSpPr>
            <p:spPr>
              <a:xfrm>
                <a:off x="5834154" y="3093761"/>
                <a:ext cx="54568" cy="54605"/>
              </a:xfrm>
              <a:custGeom>
                <a:avLst/>
                <a:gdLst/>
                <a:ahLst/>
                <a:cxnLst/>
                <a:rect l="l" t="t" r="r" b="b"/>
                <a:pathLst>
                  <a:path w="3019" h="3021" extrusionOk="0">
                    <a:moveTo>
                      <a:pt x="1" y="1"/>
                    </a:moveTo>
                    <a:lnTo>
                      <a:pt x="1" y="3020"/>
                    </a:lnTo>
                    <a:lnTo>
                      <a:pt x="3019" y="3020"/>
                    </a:lnTo>
                    <a:lnTo>
                      <a:pt x="301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0"/>
              <p:cNvSpPr/>
              <p:nvPr/>
            </p:nvSpPr>
            <p:spPr>
              <a:xfrm>
                <a:off x="5779586" y="309376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0"/>
              <p:cNvSpPr/>
              <p:nvPr/>
            </p:nvSpPr>
            <p:spPr>
              <a:xfrm>
                <a:off x="5725036" y="30937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0"/>
              <p:cNvSpPr/>
              <p:nvPr/>
            </p:nvSpPr>
            <p:spPr>
              <a:xfrm>
                <a:off x="5670449" y="309376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0"/>
              <p:cNvSpPr/>
              <p:nvPr/>
            </p:nvSpPr>
            <p:spPr>
              <a:xfrm>
                <a:off x="5561330" y="3093761"/>
                <a:ext cx="54550" cy="54605"/>
              </a:xfrm>
              <a:custGeom>
                <a:avLst/>
                <a:gdLst/>
                <a:ahLst/>
                <a:cxnLst/>
                <a:rect l="l" t="t" r="r" b="b"/>
                <a:pathLst>
                  <a:path w="3018" h="3021" extrusionOk="0">
                    <a:moveTo>
                      <a:pt x="0" y="1"/>
                    </a:moveTo>
                    <a:lnTo>
                      <a:pt x="0" y="3020"/>
                    </a:lnTo>
                    <a:lnTo>
                      <a:pt x="3018" y="3020"/>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0"/>
              <p:cNvSpPr/>
              <p:nvPr/>
            </p:nvSpPr>
            <p:spPr>
              <a:xfrm>
                <a:off x="5452157"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0"/>
              <p:cNvSpPr/>
              <p:nvPr/>
            </p:nvSpPr>
            <p:spPr>
              <a:xfrm>
                <a:off x="5397607" y="30937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0"/>
              <p:cNvSpPr/>
              <p:nvPr/>
            </p:nvSpPr>
            <p:spPr>
              <a:xfrm>
                <a:off x="5343038" y="309376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0"/>
              <p:cNvSpPr/>
              <p:nvPr/>
            </p:nvSpPr>
            <p:spPr>
              <a:xfrm>
                <a:off x="5288452"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0"/>
              <p:cNvSpPr/>
              <p:nvPr/>
            </p:nvSpPr>
            <p:spPr>
              <a:xfrm>
                <a:off x="5834154" y="3039228"/>
                <a:ext cx="54568" cy="54550"/>
              </a:xfrm>
              <a:custGeom>
                <a:avLst/>
                <a:gdLst/>
                <a:ahLst/>
                <a:cxnLst/>
                <a:rect l="l" t="t" r="r" b="b"/>
                <a:pathLst>
                  <a:path w="3019" h="3018" extrusionOk="0">
                    <a:moveTo>
                      <a:pt x="1" y="0"/>
                    </a:moveTo>
                    <a:lnTo>
                      <a:pt x="1" y="3018"/>
                    </a:lnTo>
                    <a:lnTo>
                      <a:pt x="3019" y="3018"/>
                    </a:lnTo>
                    <a:lnTo>
                      <a:pt x="301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0"/>
              <p:cNvSpPr/>
              <p:nvPr/>
            </p:nvSpPr>
            <p:spPr>
              <a:xfrm>
                <a:off x="5779586" y="3041000"/>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0"/>
              <p:cNvSpPr/>
              <p:nvPr/>
            </p:nvSpPr>
            <p:spPr>
              <a:xfrm>
                <a:off x="5725036" y="3041000"/>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0"/>
              <p:cNvSpPr/>
              <p:nvPr/>
            </p:nvSpPr>
            <p:spPr>
              <a:xfrm>
                <a:off x="5670449" y="3041000"/>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0"/>
              <p:cNvSpPr/>
              <p:nvPr/>
            </p:nvSpPr>
            <p:spPr>
              <a:xfrm>
                <a:off x="5615863" y="3041000"/>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0"/>
              <p:cNvSpPr/>
              <p:nvPr/>
            </p:nvSpPr>
            <p:spPr>
              <a:xfrm>
                <a:off x="5561330" y="3041000"/>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0"/>
              <p:cNvSpPr/>
              <p:nvPr/>
            </p:nvSpPr>
            <p:spPr>
              <a:xfrm>
                <a:off x="5506744" y="304100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0"/>
              <p:cNvSpPr/>
              <p:nvPr/>
            </p:nvSpPr>
            <p:spPr>
              <a:xfrm>
                <a:off x="5452157" y="304100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0"/>
              <p:cNvSpPr/>
              <p:nvPr/>
            </p:nvSpPr>
            <p:spPr>
              <a:xfrm>
                <a:off x="5397607" y="3041000"/>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0"/>
              <p:cNvSpPr/>
              <p:nvPr/>
            </p:nvSpPr>
            <p:spPr>
              <a:xfrm>
                <a:off x="5343038" y="3041000"/>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0"/>
              <p:cNvSpPr/>
              <p:nvPr/>
            </p:nvSpPr>
            <p:spPr>
              <a:xfrm>
                <a:off x="5288452" y="304100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0"/>
              <p:cNvSpPr/>
              <p:nvPr/>
            </p:nvSpPr>
            <p:spPr>
              <a:xfrm>
                <a:off x="5943291"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0"/>
              <p:cNvSpPr/>
              <p:nvPr/>
            </p:nvSpPr>
            <p:spPr>
              <a:xfrm>
                <a:off x="5888705" y="2984642"/>
                <a:ext cx="54605" cy="54587"/>
              </a:xfrm>
              <a:custGeom>
                <a:avLst/>
                <a:gdLst/>
                <a:ahLst/>
                <a:cxnLst/>
                <a:rect l="l" t="t" r="r" b="b"/>
                <a:pathLst>
                  <a:path w="3021" h="3020" extrusionOk="0">
                    <a:moveTo>
                      <a:pt x="1" y="0"/>
                    </a:moveTo>
                    <a:lnTo>
                      <a:pt x="1"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0"/>
              <p:cNvSpPr/>
              <p:nvPr/>
            </p:nvSpPr>
            <p:spPr>
              <a:xfrm>
                <a:off x="5834154" y="2984642"/>
                <a:ext cx="54568" cy="54587"/>
              </a:xfrm>
              <a:custGeom>
                <a:avLst/>
                <a:gdLst/>
                <a:ahLst/>
                <a:cxnLst/>
                <a:rect l="l" t="t" r="r" b="b"/>
                <a:pathLst>
                  <a:path w="3019" h="3020" extrusionOk="0">
                    <a:moveTo>
                      <a:pt x="1" y="0"/>
                    </a:moveTo>
                    <a:lnTo>
                      <a:pt x="1" y="3020"/>
                    </a:lnTo>
                    <a:lnTo>
                      <a:pt x="3019" y="3020"/>
                    </a:lnTo>
                    <a:lnTo>
                      <a:pt x="301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0"/>
              <p:cNvSpPr/>
              <p:nvPr/>
            </p:nvSpPr>
            <p:spPr>
              <a:xfrm>
                <a:off x="5779586" y="298464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0"/>
              <p:cNvSpPr/>
              <p:nvPr/>
            </p:nvSpPr>
            <p:spPr>
              <a:xfrm>
                <a:off x="5725036"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0"/>
              <p:cNvSpPr/>
              <p:nvPr/>
            </p:nvSpPr>
            <p:spPr>
              <a:xfrm>
                <a:off x="5615863"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0"/>
              <p:cNvSpPr/>
              <p:nvPr/>
            </p:nvSpPr>
            <p:spPr>
              <a:xfrm>
                <a:off x="5561330" y="2984642"/>
                <a:ext cx="54550" cy="54587"/>
              </a:xfrm>
              <a:custGeom>
                <a:avLst/>
                <a:gdLst/>
                <a:ahLst/>
                <a:cxnLst/>
                <a:rect l="l" t="t" r="r" b="b"/>
                <a:pathLst>
                  <a:path w="3018" h="3020"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0"/>
              <p:cNvSpPr/>
              <p:nvPr/>
            </p:nvSpPr>
            <p:spPr>
              <a:xfrm>
                <a:off x="5397607"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0"/>
              <p:cNvSpPr/>
              <p:nvPr/>
            </p:nvSpPr>
            <p:spPr>
              <a:xfrm>
                <a:off x="5343038" y="298464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0"/>
              <p:cNvSpPr/>
              <p:nvPr/>
            </p:nvSpPr>
            <p:spPr>
              <a:xfrm>
                <a:off x="5288452"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0"/>
              <p:cNvSpPr/>
              <p:nvPr/>
            </p:nvSpPr>
            <p:spPr>
              <a:xfrm>
                <a:off x="5233902"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0"/>
              <p:cNvSpPr/>
              <p:nvPr/>
            </p:nvSpPr>
            <p:spPr>
              <a:xfrm>
                <a:off x="5179315"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0"/>
              <p:cNvSpPr/>
              <p:nvPr/>
            </p:nvSpPr>
            <p:spPr>
              <a:xfrm>
                <a:off x="5943291" y="29300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0"/>
              <p:cNvSpPr/>
              <p:nvPr/>
            </p:nvSpPr>
            <p:spPr>
              <a:xfrm>
                <a:off x="5888705" y="2930055"/>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0"/>
              <p:cNvSpPr/>
              <p:nvPr/>
            </p:nvSpPr>
            <p:spPr>
              <a:xfrm>
                <a:off x="5834154" y="2930055"/>
                <a:ext cx="54568" cy="54605"/>
              </a:xfrm>
              <a:custGeom>
                <a:avLst/>
                <a:gdLst/>
                <a:ahLst/>
                <a:cxnLst/>
                <a:rect l="l" t="t" r="r" b="b"/>
                <a:pathLst>
                  <a:path w="3019" h="3021" extrusionOk="0">
                    <a:moveTo>
                      <a:pt x="1" y="0"/>
                    </a:moveTo>
                    <a:lnTo>
                      <a:pt x="1" y="3020"/>
                    </a:lnTo>
                    <a:lnTo>
                      <a:pt x="3019" y="3020"/>
                    </a:lnTo>
                    <a:lnTo>
                      <a:pt x="301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0"/>
              <p:cNvSpPr/>
              <p:nvPr/>
            </p:nvSpPr>
            <p:spPr>
              <a:xfrm>
                <a:off x="5725036"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0"/>
              <p:cNvSpPr/>
              <p:nvPr/>
            </p:nvSpPr>
            <p:spPr>
              <a:xfrm>
                <a:off x="5615863" y="29300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0"/>
              <p:cNvSpPr/>
              <p:nvPr/>
            </p:nvSpPr>
            <p:spPr>
              <a:xfrm>
                <a:off x="5561330" y="2930055"/>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0"/>
              <p:cNvSpPr/>
              <p:nvPr/>
            </p:nvSpPr>
            <p:spPr>
              <a:xfrm>
                <a:off x="5397607"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0"/>
              <p:cNvSpPr/>
              <p:nvPr/>
            </p:nvSpPr>
            <p:spPr>
              <a:xfrm>
                <a:off x="5288452" y="29300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0"/>
              <p:cNvSpPr/>
              <p:nvPr/>
            </p:nvSpPr>
            <p:spPr>
              <a:xfrm>
                <a:off x="5233902"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0"/>
              <p:cNvSpPr/>
              <p:nvPr/>
            </p:nvSpPr>
            <p:spPr>
              <a:xfrm>
                <a:off x="5179315" y="29300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0"/>
              <p:cNvSpPr/>
              <p:nvPr/>
            </p:nvSpPr>
            <p:spPr>
              <a:xfrm>
                <a:off x="5888705" y="2875505"/>
                <a:ext cx="54605" cy="54568"/>
              </a:xfrm>
              <a:custGeom>
                <a:avLst/>
                <a:gdLst/>
                <a:ahLst/>
                <a:cxnLst/>
                <a:rect l="l" t="t" r="r" b="b"/>
                <a:pathLst>
                  <a:path w="3021" h="3019" extrusionOk="0">
                    <a:moveTo>
                      <a:pt x="1" y="1"/>
                    </a:moveTo>
                    <a:lnTo>
                      <a:pt x="1" y="3018"/>
                    </a:lnTo>
                    <a:lnTo>
                      <a:pt x="3020" y="3018"/>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0"/>
              <p:cNvSpPr/>
              <p:nvPr/>
            </p:nvSpPr>
            <p:spPr>
              <a:xfrm>
                <a:off x="5725036"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0"/>
              <p:cNvSpPr/>
              <p:nvPr/>
            </p:nvSpPr>
            <p:spPr>
              <a:xfrm>
                <a:off x="5670449" y="2875505"/>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0"/>
              <p:cNvSpPr/>
              <p:nvPr/>
            </p:nvSpPr>
            <p:spPr>
              <a:xfrm>
                <a:off x="5615863" y="2875505"/>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0"/>
              <p:cNvSpPr/>
              <p:nvPr/>
            </p:nvSpPr>
            <p:spPr>
              <a:xfrm>
                <a:off x="5561330" y="2875505"/>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0"/>
              <p:cNvSpPr/>
              <p:nvPr/>
            </p:nvSpPr>
            <p:spPr>
              <a:xfrm>
                <a:off x="5506744" y="287550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0"/>
              <p:cNvSpPr/>
              <p:nvPr/>
            </p:nvSpPr>
            <p:spPr>
              <a:xfrm>
                <a:off x="5452157" y="287550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0"/>
              <p:cNvSpPr/>
              <p:nvPr/>
            </p:nvSpPr>
            <p:spPr>
              <a:xfrm>
                <a:off x="5397607"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0"/>
              <p:cNvSpPr/>
              <p:nvPr/>
            </p:nvSpPr>
            <p:spPr>
              <a:xfrm>
                <a:off x="5233902"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0"/>
              <p:cNvSpPr/>
              <p:nvPr/>
            </p:nvSpPr>
            <p:spPr>
              <a:xfrm>
                <a:off x="5779586" y="2820919"/>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0"/>
              <p:cNvSpPr/>
              <p:nvPr/>
            </p:nvSpPr>
            <p:spPr>
              <a:xfrm>
                <a:off x="5725036"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0"/>
              <p:cNvSpPr/>
              <p:nvPr/>
            </p:nvSpPr>
            <p:spPr>
              <a:xfrm>
                <a:off x="5670449" y="2820919"/>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0"/>
              <p:cNvSpPr/>
              <p:nvPr/>
            </p:nvSpPr>
            <p:spPr>
              <a:xfrm>
                <a:off x="5452157" y="2820919"/>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0"/>
              <p:cNvSpPr/>
              <p:nvPr/>
            </p:nvSpPr>
            <p:spPr>
              <a:xfrm>
                <a:off x="5397607"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0"/>
              <p:cNvSpPr/>
              <p:nvPr/>
            </p:nvSpPr>
            <p:spPr>
              <a:xfrm>
                <a:off x="5343038" y="2820919"/>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78" name="Google Shape;2678;p30"/>
          <p:cNvGrpSpPr/>
          <p:nvPr/>
        </p:nvGrpSpPr>
        <p:grpSpPr>
          <a:xfrm>
            <a:off x="881357" y="3378950"/>
            <a:ext cx="654821" cy="600289"/>
            <a:chOff x="881357" y="3378950"/>
            <a:chExt cx="654821" cy="600289"/>
          </a:xfrm>
        </p:grpSpPr>
        <p:grpSp>
          <p:nvGrpSpPr>
            <p:cNvPr id="2679" name="Google Shape;2679;p30"/>
            <p:cNvGrpSpPr/>
            <p:nvPr/>
          </p:nvGrpSpPr>
          <p:grpSpPr>
            <a:xfrm>
              <a:off x="881357" y="3378950"/>
              <a:ext cx="654821" cy="600289"/>
              <a:chOff x="846645" y="1301313"/>
              <a:chExt cx="654821" cy="600289"/>
            </a:xfrm>
          </p:grpSpPr>
          <p:sp>
            <p:nvSpPr>
              <p:cNvPr id="2680" name="Google Shape;2680;p30"/>
              <p:cNvSpPr/>
              <p:nvPr/>
            </p:nvSpPr>
            <p:spPr>
              <a:xfrm>
                <a:off x="1283192" y="1847033"/>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0"/>
              <p:cNvSpPr/>
              <p:nvPr/>
            </p:nvSpPr>
            <p:spPr>
              <a:xfrm>
                <a:off x="1010350" y="1847033"/>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0"/>
              <p:cNvSpPr/>
              <p:nvPr/>
            </p:nvSpPr>
            <p:spPr>
              <a:xfrm>
                <a:off x="1228606" y="179244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0"/>
              <p:cNvSpPr/>
              <p:nvPr/>
            </p:nvSpPr>
            <p:spPr>
              <a:xfrm>
                <a:off x="1064901" y="179244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0"/>
              <p:cNvSpPr/>
              <p:nvPr/>
            </p:nvSpPr>
            <p:spPr>
              <a:xfrm>
                <a:off x="1174019" y="173791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0"/>
              <p:cNvSpPr/>
              <p:nvPr/>
            </p:nvSpPr>
            <p:spPr>
              <a:xfrm>
                <a:off x="1119487" y="173791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0"/>
              <p:cNvSpPr/>
              <p:nvPr/>
            </p:nvSpPr>
            <p:spPr>
              <a:xfrm>
                <a:off x="1283192" y="16833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0"/>
              <p:cNvSpPr/>
              <p:nvPr/>
            </p:nvSpPr>
            <p:spPr>
              <a:xfrm>
                <a:off x="1228606" y="16833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0"/>
              <p:cNvSpPr/>
              <p:nvPr/>
            </p:nvSpPr>
            <p:spPr>
              <a:xfrm>
                <a:off x="1174019" y="16833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0"/>
              <p:cNvSpPr/>
              <p:nvPr/>
            </p:nvSpPr>
            <p:spPr>
              <a:xfrm>
                <a:off x="1119487" y="1683328"/>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0"/>
              <p:cNvSpPr/>
              <p:nvPr/>
            </p:nvSpPr>
            <p:spPr>
              <a:xfrm>
                <a:off x="1064901" y="1683328"/>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0"/>
              <p:cNvSpPr/>
              <p:nvPr/>
            </p:nvSpPr>
            <p:spPr>
              <a:xfrm>
                <a:off x="1010350" y="16833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0"/>
              <p:cNvSpPr/>
              <p:nvPr/>
            </p:nvSpPr>
            <p:spPr>
              <a:xfrm>
                <a:off x="1337779" y="1628741"/>
                <a:ext cx="54568" cy="54605"/>
              </a:xfrm>
              <a:custGeom>
                <a:avLst/>
                <a:gdLst/>
                <a:ahLst/>
                <a:cxnLst/>
                <a:rect l="l" t="t" r="r" b="b"/>
                <a:pathLst>
                  <a:path w="3019" h="3021" extrusionOk="0">
                    <a:moveTo>
                      <a:pt x="0" y="1"/>
                    </a:moveTo>
                    <a:lnTo>
                      <a:pt x="0" y="3020"/>
                    </a:lnTo>
                    <a:lnTo>
                      <a:pt x="3018" y="3020"/>
                    </a:lnTo>
                    <a:lnTo>
                      <a:pt x="3018"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0"/>
              <p:cNvSpPr/>
              <p:nvPr/>
            </p:nvSpPr>
            <p:spPr>
              <a:xfrm>
                <a:off x="1283192" y="162874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0"/>
              <p:cNvSpPr/>
              <p:nvPr/>
            </p:nvSpPr>
            <p:spPr>
              <a:xfrm>
                <a:off x="1228606" y="162874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0"/>
              <p:cNvSpPr/>
              <p:nvPr/>
            </p:nvSpPr>
            <p:spPr>
              <a:xfrm>
                <a:off x="1064901" y="162874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0"/>
              <p:cNvSpPr/>
              <p:nvPr/>
            </p:nvSpPr>
            <p:spPr>
              <a:xfrm>
                <a:off x="1010350" y="162874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0"/>
              <p:cNvSpPr/>
              <p:nvPr/>
            </p:nvSpPr>
            <p:spPr>
              <a:xfrm>
                <a:off x="955782" y="162874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0"/>
              <p:cNvSpPr/>
              <p:nvPr/>
            </p:nvSpPr>
            <p:spPr>
              <a:xfrm>
                <a:off x="1337779" y="1574155"/>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0"/>
              <p:cNvSpPr/>
              <p:nvPr/>
            </p:nvSpPr>
            <p:spPr>
              <a:xfrm>
                <a:off x="1283192" y="1574155"/>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0"/>
              <p:cNvSpPr/>
              <p:nvPr/>
            </p:nvSpPr>
            <p:spPr>
              <a:xfrm>
                <a:off x="1228606" y="1574155"/>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0"/>
              <p:cNvSpPr/>
              <p:nvPr/>
            </p:nvSpPr>
            <p:spPr>
              <a:xfrm>
                <a:off x="1174019" y="1574155"/>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0"/>
              <p:cNvSpPr/>
              <p:nvPr/>
            </p:nvSpPr>
            <p:spPr>
              <a:xfrm>
                <a:off x="1119487" y="1574155"/>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0"/>
              <p:cNvSpPr/>
              <p:nvPr/>
            </p:nvSpPr>
            <p:spPr>
              <a:xfrm>
                <a:off x="1064901" y="1574155"/>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0"/>
              <p:cNvSpPr/>
              <p:nvPr/>
            </p:nvSpPr>
            <p:spPr>
              <a:xfrm>
                <a:off x="1010350" y="1574155"/>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0"/>
              <p:cNvSpPr/>
              <p:nvPr/>
            </p:nvSpPr>
            <p:spPr>
              <a:xfrm>
                <a:off x="955782" y="1574155"/>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0"/>
              <p:cNvSpPr/>
              <p:nvPr/>
            </p:nvSpPr>
            <p:spPr>
              <a:xfrm>
                <a:off x="1392329" y="151962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0"/>
              <p:cNvSpPr/>
              <p:nvPr/>
            </p:nvSpPr>
            <p:spPr>
              <a:xfrm>
                <a:off x="1337779" y="1519623"/>
                <a:ext cx="54568" cy="54586"/>
              </a:xfrm>
              <a:custGeom>
                <a:avLst/>
                <a:gdLst/>
                <a:ahLst/>
                <a:cxnLst/>
                <a:rect l="l" t="t" r="r" b="b"/>
                <a:pathLst>
                  <a:path w="3019" h="3020" extrusionOk="0">
                    <a:moveTo>
                      <a:pt x="0" y="0"/>
                    </a:moveTo>
                    <a:lnTo>
                      <a:pt x="0" y="3020"/>
                    </a:lnTo>
                    <a:lnTo>
                      <a:pt x="3018" y="3020"/>
                    </a:lnTo>
                    <a:lnTo>
                      <a:pt x="3018"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0"/>
              <p:cNvSpPr/>
              <p:nvPr/>
            </p:nvSpPr>
            <p:spPr>
              <a:xfrm>
                <a:off x="1283192" y="151962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0"/>
              <p:cNvSpPr/>
              <p:nvPr/>
            </p:nvSpPr>
            <p:spPr>
              <a:xfrm>
                <a:off x="1174019" y="1519623"/>
                <a:ext cx="54605" cy="54586"/>
              </a:xfrm>
              <a:custGeom>
                <a:avLst/>
                <a:gdLst/>
                <a:ahLst/>
                <a:cxnLst/>
                <a:rect l="l" t="t" r="r" b="b"/>
                <a:pathLst>
                  <a:path w="3021" h="3020" extrusionOk="0">
                    <a:moveTo>
                      <a:pt x="1" y="0"/>
                    </a:moveTo>
                    <a:lnTo>
                      <a:pt x="1" y="3020"/>
                    </a:lnTo>
                    <a:lnTo>
                      <a:pt x="3021" y="3020"/>
                    </a:lnTo>
                    <a:lnTo>
                      <a:pt x="3021"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0"/>
              <p:cNvSpPr/>
              <p:nvPr/>
            </p:nvSpPr>
            <p:spPr>
              <a:xfrm>
                <a:off x="1119487" y="1519623"/>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0"/>
              <p:cNvSpPr/>
              <p:nvPr/>
            </p:nvSpPr>
            <p:spPr>
              <a:xfrm>
                <a:off x="1010350" y="151962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0"/>
              <p:cNvSpPr/>
              <p:nvPr/>
            </p:nvSpPr>
            <p:spPr>
              <a:xfrm>
                <a:off x="955782" y="151962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0"/>
              <p:cNvSpPr/>
              <p:nvPr/>
            </p:nvSpPr>
            <p:spPr>
              <a:xfrm>
                <a:off x="901195" y="1519623"/>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0"/>
              <p:cNvSpPr/>
              <p:nvPr/>
            </p:nvSpPr>
            <p:spPr>
              <a:xfrm>
                <a:off x="1446898"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0"/>
              <p:cNvSpPr/>
              <p:nvPr/>
            </p:nvSpPr>
            <p:spPr>
              <a:xfrm>
                <a:off x="1337779" y="1465036"/>
                <a:ext cx="54568" cy="54605"/>
              </a:xfrm>
              <a:custGeom>
                <a:avLst/>
                <a:gdLst/>
                <a:ahLst/>
                <a:cxnLst/>
                <a:rect l="l" t="t" r="r" b="b"/>
                <a:pathLst>
                  <a:path w="3019" h="3021" extrusionOk="0">
                    <a:moveTo>
                      <a:pt x="0" y="0"/>
                    </a:moveTo>
                    <a:lnTo>
                      <a:pt x="0" y="3020"/>
                    </a:lnTo>
                    <a:lnTo>
                      <a:pt x="3018" y="3020"/>
                    </a:lnTo>
                    <a:lnTo>
                      <a:pt x="3018"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0"/>
              <p:cNvSpPr/>
              <p:nvPr/>
            </p:nvSpPr>
            <p:spPr>
              <a:xfrm>
                <a:off x="1283192"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0"/>
              <p:cNvSpPr/>
              <p:nvPr/>
            </p:nvSpPr>
            <p:spPr>
              <a:xfrm>
                <a:off x="1228606" y="146503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0"/>
              <p:cNvSpPr/>
              <p:nvPr/>
            </p:nvSpPr>
            <p:spPr>
              <a:xfrm>
                <a:off x="1174019" y="146503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0"/>
              <p:cNvSpPr/>
              <p:nvPr/>
            </p:nvSpPr>
            <p:spPr>
              <a:xfrm>
                <a:off x="1119487" y="1465036"/>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0"/>
              <p:cNvSpPr/>
              <p:nvPr/>
            </p:nvSpPr>
            <p:spPr>
              <a:xfrm>
                <a:off x="1064901" y="1465036"/>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0"/>
              <p:cNvSpPr/>
              <p:nvPr/>
            </p:nvSpPr>
            <p:spPr>
              <a:xfrm>
                <a:off x="1010350"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0"/>
              <p:cNvSpPr/>
              <p:nvPr/>
            </p:nvSpPr>
            <p:spPr>
              <a:xfrm>
                <a:off x="955782" y="1465036"/>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0"/>
              <p:cNvSpPr/>
              <p:nvPr/>
            </p:nvSpPr>
            <p:spPr>
              <a:xfrm>
                <a:off x="846645"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0"/>
              <p:cNvSpPr/>
              <p:nvPr/>
            </p:nvSpPr>
            <p:spPr>
              <a:xfrm>
                <a:off x="1337779" y="1410486"/>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0"/>
              <p:cNvSpPr/>
              <p:nvPr/>
            </p:nvSpPr>
            <p:spPr>
              <a:xfrm>
                <a:off x="1283192" y="141048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0"/>
              <p:cNvSpPr/>
              <p:nvPr/>
            </p:nvSpPr>
            <p:spPr>
              <a:xfrm>
                <a:off x="1228606" y="141048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0"/>
              <p:cNvSpPr/>
              <p:nvPr/>
            </p:nvSpPr>
            <p:spPr>
              <a:xfrm>
                <a:off x="1174019" y="141048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0"/>
              <p:cNvSpPr/>
              <p:nvPr/>
            </p:nvSpPr>
            <p:spPr>
              <a:xfrm>
                <a:off x="1119487" y="1410486"/>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0"/>
              <p:cNvSpPr/>
              <p:nvPr/>
            </p:nvSpPr>
            <p:spPr>
              <a:xfrm>
                <a:off x="1064901" y="1410486"/>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0"/>
              <p:cNvSpPr/>
              <p:nvPr/>
            </p:nvSpPr>
            <p:spPr>
              <a:xfrm>
                <a:off x="1010350" y="141048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0"/>
              <p:cNvSpPr/>
              <p:nvPr/>
            </p:nvSpPr>
            <p:spPr>
              <a:xfrm>
                <a:off x="955782" y="1410486"/>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0"/>
              <p:cNvSpPr/>
              <p:nvPr/>
            </p:nvSpPr>
            <p:spPr>
              <a:xfrm>
                <a:off x="1283192" y="135589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0"/>
              <p:cNvSpPr/>
              <p:nvPr/>
            </p:nvSpPr>
            <p:spPr>
              <a:xfrm>
                <a:off x="1010350" y="135589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0"/>
              <p:cNvSpPr/>
              <p:nvPr/>
            </p:nvSpPr>
            <p:spPr>
              <a:xfrm>
                <a:off x="1228606" y="1301313"/>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0"/>
              <p:cNvSpPr/>
              <p:nvPr/>
            </p:nvSpPr>
            <p:spPr>
              <a:xfrm>
                <a:off x="1064901" y="130131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6" name="Google Shape;2736;p30"/>
            <p:cNvSpPr/>
            <p:nvPr/>
          </p:nvSpPr>
          <p:spPr>
            <a:xfrm>
              <a:off x="1071575" y="3583775"/>
              <a:ext cx="283500" cy="21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7" name="Google Shape;2737;p30"/>
            <p:cNvGrpSpPr/>
            <p:nvPr/>
          </p:nvGrpSpPr>
          <p:grpSpPr>
            <a:xfrm>
              <a:off x="881357" y="3378950"/>
              <a:ext cx="654821" cy="600289"/>
              <a:chOff x="846645" y="1301313"/>
              <a:chExt cx="654821" cy="600289"/>
            </a:xfrm>
          </p:grpSpPr>
          <p:sp>
            <p:nvSpPr>
              <p:cNvPr id="2738" name="Google Shape;2738;p30"/>
              <p:cNvSpPr/>
              <p:nvPr/>
            </p:nvSpPr>
            <p:spPr>
              <a:xfrm>
                <a:off x="1283192" y="1847033"/>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0"/>
              <p:cNvSpPr/>
              <p:nvPr/>
            </p:nvSpPr>
            <p:spPr>
              <a:xfrm>
                <a:off x="1010350" y="1847033"/>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0"/>
              <p:cNvSpPr/>
              <p:nvPr/>
            </p:nvSpPr>
            <p:spPr>
              <a:xfrm>
                <a:off x="1228606" y="179244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0"/>
              <p:cNvSpPr/>
              <p:nvPr/>
            </p:nvSpPr>
            <p:spPr>
              <a:xfrm>
                <a:off x="1064901" y="179244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0"/>
              <p:cNvSpPr/>
              <p:nvPr/>
            </p:nvSpPr>
            <p:spPr>
              <a:xfrm>
                <a:off x="1174019" y="173791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0"/>
              <p:cNvSpPr/>
              <p:nvPr/>
            </p:nvSpPr>
            <p:spPr>
              <a:xfrm>
                <a:off x="1119487" y="173791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0"/>
              <p:cNvSpPr/>
              <p:nvPr/>
            </p:nvSpPr>
            <p:spPr>
              <a:xfrm>
                <a:off x="1283192" y="16833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0"/>
              <p:cNvSpPr/>
              <p:nvPr/>
            </p:nvSpPr>
            <p:spPr>
              <a:xfrm>
                <a:off x="1228606" y="16833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0"/>
              <p:cNvSpPr/>
              <p:nvPr/>
            </p:nvSpPr>
            <p:spPr>
              <a:xfrm>
                <a:off x="1174019" y="16833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0"/>
              <p:cNvSpPr/>
              <p:nvPr/>
            </p:nvSpPr>
            <p:spPr>
              <a:xfrm>
                <a:off x="1119487" y="1683328"/>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0"/>
              <p:cNvSpPr/>
              <p:nvPr/>
            </p:nvSpPr>
            <p:spPr>
              <a:xfrm>
                <a:off x="1064901" y="1683328"/>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0"/>
              <p:cNvSpPr/>
              <p:nvPr/>
            </p:nvSpPr>
            <p:spPr>
              <a:xfrm>
                <a:off x="1010350" y="16833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0"/>
              <p:cNvSpPr/>
              <p:nvPr/>
            </p:nvSpPr>
            <p:spPr>
              <a:xfrm>
                <a:off x="1337779" y="1628741"/>
                <a:ext cx="54568" cy="54605"/>
              </a:xfrm>
              <a:custGeom>
                <a:avLst/>
                <a:gdLst/>
                <a:ahLst/>
                <a:cxnLst/>
                <a:rect l="l" t="t" r="r" b="b"/>
                <a:pathLst>
                  <a:path w="3019" h="3021" extrusionOk="0">
                    <a:moveTo>
                      <a:pt x="0" y="1"/>
                    </a:moveTo>
                    <a:lnTo>
                      <a:pt x="0" y="3020"/>
                    </a:lnTo>
                    <a:lnTo>
                      <a:pt x="3018" y="3020"/>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0"/>
              <p:cNvSpPr/>
              <p:nvPr/>
            </p:nvSpPr>
            <p:spPr>
              <a:xfrm>
                <a:off x="1283192" y="162874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0"/>
              <p:cNvSpPr/>
              <p:nvPr/>
            </p:nvSpPr>
            <p:spPr>
              <a:xfrm>
                <a:off x="1228606" y="162874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0"/>
              <p:cNvSpPr/>
              <p:nvPr/>
            </p:nvSpPr>
            <p:spPr>
              <a:xfrm>
                <a:off x="1064901" y="162874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0"/>
              <p:cNvSpPr/>
              <p:nvPr/>
            </p:nvSpPr>
            <p:spPr>
              <a:xfrm>
                <a:off x="1010350" y="162874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0"/>
              <p:cNvSpPr/>
              <p:nvPr/>
            </p:nvSpPr>
            <p:spPr>
              <a:xfrm>
                <a:off x="955782" y="162874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0"/>
              <p:cNvSpPr/>
              <p:nvPr/>
            </p:nvSpPr>
            <p:spPr>
              <a:xfrm>
                <a:off x="1337779" y="1574155"/>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0"/>
              <p:cNvSpPr/>
              <p:nvPr/>
            </p:nvSpPr>
            <p:spPr>
              <a:xfrm>
                <a:off x="1283192" y="1574155"/>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0"/>
              <p:cNvSpPr/>
              <p:nvPr/>
            </p:nvSpPr>
            <p:spPr>
              <a:xfrm>
                <a:off x="1228606" y="1574155"/>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0"/>
              <p:cNvSpPr/>
              <p:nvPr/>
            </p:nvSpPr>
            <p:spPr>
              <a:xfrm>
                <a:off x="1174019" y="1574155"/>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0"/>
              <p:cNvSpPr/>
              <p:nvPr/>
            </p:nvSpPr>
            <p:spPr>
              <a:xfrm>
                <a:off x="1119487" y="1574155"/>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0"/>
              <p:cNvSpPr/>
              <p:nvPr/>
            </p:nvSpPr>
            <p:spPr>
              <a:xfrm>
                <a:off x="1064901" y="1574155"/>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0"/>
              <p:cNvSpPr/>
              <p:nvPr/>
            </p:nvSpPr>
            <p:spPr>
              <a:xfrm>
                <a:off x="1010350" y="1574155"/>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0"/>
              <p:cNvSpPr/>
              <p:nvPr/>
            </p:nvSpPr>
            <p:spPr>
              <a:xfrm>
                <a:off x="955782" y="1574155"/>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0"/>
              <p:cNvSpPr/>
              <p:nvPr/>
            </p:nvSpPr>
            <p:spPr>
              <a:xfrm>
                <a:off x="1392329" y="151962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0"/>
              <p:cNvSpPr/>
              <p:nvPr/>
            </p:nvSpPr>
            <p:spPr>
              <a:xfrm>
                <a:off x="1337779" y="1519623"/>
                <a:ext cx="54568" cy="54586"/>
              </a:xfrm>
              <a:custGeom>
                <a:avLst/>
                <a:gdLst/>
                <a:ahLst/>
                <a:cxnLst/>
                <a:rect l="l" t="t" r="r" b="b"/>
                <a:pathLst>
                  <a:path w="3019" h="3020"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0"/>
              <p:cNvSpPr/>
              <p:nvPr/>
            </p:nvSpPr>
            <p:spPr>
              <a:xfrm>
                <a:off x="1283192" y="151962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0"/>
              <p:cNvSpPr/>
              <p:nvPr/>
            </p:nvSpPr>
            <p:spPr>
              <a:xfrm>
                <a:off x="1174019" y="1519623"/>
                <a:ext cx="54605" cy="54586"/>
              </a:xfrm>
              <a:custGeom>
                <a:avLst/>
                <a:gdLst/>
                <a:ahLst/>
                <a:cxnLst/>
                <a:rect l="l" t="t" r="r" b="b"/>
                <a:pathLst>
                  <a:path w="3021" h="3020"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0"/>
              <p:cNvSpPr/>
              <p:nvPr/>
            </p:nvSpPr>
            <p:spPr>
              <a:xfrm>
                <a:off x="1119487" y="1519623"/>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0"/>
              <p:cNvSpPr/>
              <p:nvPr/>
            </p:nvSpPr>
            <p:spPr>
              <a:xfrm>
                <a:off x="1010350" y="151962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0"/>
              <p:cNvSpPr/>
              <p:nvPr/>
            </p:nvSpPr>
            <p:spPr>
              <a:xfrm>
                <a:off x="955782" y="151962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0"/>
              <p:cNvSpPr/>
              <p:nvPr/>
            </p:nvSpPr>
            <p:spPr>
              <a:xfrm>
                <a:off x="901195" y="1519623"/>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0"/>
              <p:cNvSpPr/>
              <p:nvPr/>
            </p:nvSpPr>
            <p:spPr>
              <a:xfrm>
                <a:off x="1446898"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0"/>
              <p:cNvSpPr/>
              <p:nvPr/>
            </p:nvSpPr>
            <p:spPr>
              <a:xfrm>
                <a:off x="1337779" y="1465036"/>
                <a:ext cx="54568" cy="54605"/>
              </a:xfrm>
              <a:custGeom>
                <a:avLst/>
                <a:gdLst/>
                <a:ahLst/>
                <a:cxnLst/>
                <a:rect l="l" t="t" r="r" b="b"/>
                <a:pathLst>
                  <a:path w="3019"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0"/>
              <p:cNvSpPr/>
              <p:nvPr/>
            </p:nvSpPr>
            <p:spPr>
              <a:xfrm>
                <a:off x="1283192"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0"/>
              <p:cNvSpPr/>
              <p:nvPr/>
            </p:nvSpPr>
            <p:spPr>
              <a:xfrm>
                <a:off x="1228606" y="146503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0"/>
              <p:cNvSpPr/>
              <p:nvPr/>
            </p:nvSpPr>
            <p:spPr>
              <a:xfrm>
                <a:off x="1174019" y="146503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0"/>
              <p:cNvSpPr/>
              <p:nvPr/>
            </p:nvSpPr>
            <p:spPr>
              <a:xfrm>
                <a:off x="1119487" y="1465036"/>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0"/>
              <p:cNvSpPr/>
              <p:nvPr/>
            </p:nvSpPr>
            <p:spPr>
              <a:xfrm>
                <a:off x="1064901" y="1465036"/>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0"/>
              <p:cNvSpPr/>
              <p:nvPr/>
            </p:nvSpPr>
            <p:spPr>
              <a:xfrm>
                <a:off x="1010350"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0"/>
              <p:cNvSpPr/>
              <p:nvPr/>
            </p:nvSpPr>
            <p:spPr>
              <a:xfrm>
                <a:off x="955782" y="1465036"/>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0"/>
              <p:cNvSpPr/>
              <p:nvPr/>
            </p:nvSpPr>
            <p:spPr>
              <a:xfrm>
                <a:off x="846645"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0"/>
              <p:cNvSpPr/>
              <p:nvPr/>
            </p:nvSpPr>
            <p:spPr>
              <a:xfrm>
                <a:off x="1337779" y="1410486"/>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0"/>
              <p:cNvSpPr/>
              <p:nvPr/>
            </p:nvSpPr>
            <p:spPr>
              <a:xfrm>
                <a:off x="1283192" y="141048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0"/>
              <p:cNvSpPr/>
              <p:nvPr/>
            </p:nvSpPr>
            <p:spPr>
              <a:xfrm>
                <a:off x="1228606" y="141048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0"/>
              <p:cNvSpPr/>
              <p:nvPr/>
            </p:nvSpPr>
            <p:spPr>
              <a:xfrm>
                <a:off x="1174019" y="141048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0"/>
              <p:cNvSpPr/>
              <p:nvPr/>
            </p:nvSpPr>
            <p:spPr>
              <a:xfrm>
                <a:off x="1119487" y="1410486"/>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0"/>
              <p:cNvSpPr/>
              <p:nvPr/>
            </p:nvSpPr>
            <p:spPr>
              <a:xfrm>
                <a:off x="1064901" y="1410486"/>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0"/>
              <p:cNvSpPr/>
              <p:nvPr/>
            </p:nvSpPr>
            <p:spPr>
              <a:xfrm>
                <a:off x="1010350" y="141048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0"/>
              <p:cNvSpPr/>
              <p:nvPr/>
            </p:nvSpPr>
            <p:spPr>
              <a:xfrm>
                <a:off x="955782" y="1410486"/>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0"/>
              <p:cNvSpPr/>
              <p:nvPr/>
            </p:nvSpPr>
            <p:spPr>
              <a:xfrm>
                <a:off x="1283192" y="135589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0"/>
              <p:cNvSpPr/>
              <p:nvPr/>
            </p:nvSpPr>
            <p:spPr>
              <a:xfrm>
                <a:off x="1010350" y="135589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0"/>
              <p:cNvSpPr/>
              <p:nvPr/>
            </p:nvSpPr>
            <p:spPr>
              <a:xfrm>
                <a:off x="1228606" y="1301313"/>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0"/>
              <p:cNvSpPr/>
              <p:nvPr/>
            </p:nvSpPr>
            <p:spPr>
              <a:xfrm>
                <a:off x="1064901" y="130131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94" name="Google Shape;2794;p30"/>
          <p:cNvGrpSpPr/>
          <p:nvPr/>
        </p:nvGrpSpPr>
        <p:grpSpPr>
          <a:xfrm>
            <a:off x="3946225" y="4442088"/>
            <a:ext cx="1252525" cy="322800"/>
            <a:chOff x="3946225" y="4442088"/>
            <a:chExt cx="1252525" cy="322800"/>
          </a:xfrm>
        </p:grpSpPr>
        <p:grpSp>
          <p:nvGrpSpPr>
            <p:cNvPr id="2795" name="Google Shape;2795;p30"/>
            <p:cNvGrpSpPr/>
            <p:nvPr/>
          </p:nvGrpSpPr>
          <p:grpSpPr>
            <a:xfrm>
              <a:off x="4386225" y="4442088"/>
              <a:ext cx="372525" cy="322800"/>
              <a:chOff x="4386225" y="4090138"/>
              <a:chExt cx="372525" cy="322800"/>
            </a:xfrm>
          </p:grpSpPr>
          <p:sp>
            <p:nvSpPr>
              <p:cNvPr id="2796" name="Google Shape;2796;p30"/>
              <p:cNvSpPr/>
              <p:nvPr/>
            </p:nvSpPr>
            <p:spPr>
              <a:xfrm>
                <a:off x="471797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0"/>
              <p:cNvSpPr/>
              <p:nvPr/>
            </p:nvSpPr>
            <p:spPr>
              <a:xfrm>
                <a:off x="4551150" y="4371213"/>
                <a:ext cx="41725" cy="41725"/>
              </a:xfrm>
              <a:custGeom>
                <a:avLst/>
                <a:gdLst/>
                <a:ahLst/>
                <a:cxnLst/>
                <a:rect l="l" t="t" r="r" b="b"/>
                <a:pathLst>
                  <a:path w="1669" h="1669" extrusionOk="0">
                    <a:moveTo>
                      <a:pt x="0" y="0"/>
                    </a:moveTo>
                    <a:lnTo>
                      <a:pt x="0" y="1668"/>
                    </a:lnTo>
                    <a:lnTo>
                      <a:pt x="1668" y="1668"/>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0"/>
              <p:cNvSpPr/>
              <p:nvPr/>
            </p:nvSpPr>
            <p:spPr>
              <a:xfrm>
                <a:off x="4426975"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0"/>
              <p:cNvSpPr/>
              <p:nvPr/>
            </p:nvSpPr>
            <p:spPr>
              <a:xfrm>
                <a:off x="4592850"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0"/>
              <p:cNvSpPr/>
              <p:nvPr/>
            </p:nvSpPr>
            <p:spPr>
              <a:xfrm>
                <a:off x="4634550"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0"/>
              <p:cNvSpPr/>
              <p:nvPr/>
            </p:nvSpPr>
            <p:spPr>
              <a:xfrm>
                <a:off x="4467725"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0"/>
              <p:cNvSpPr/>
              <p:nvPr/>
            </p:nvSpPr>
            <p:spPr>
              <a:xfrm>
                <a:off x="4467725"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0"/>
              <p:cNvSpPr/>
              <p:nvPr/>
            </p:nvSpPr>
            <p:spPr>
              <a:xfrm>
                <a:off x="4634550"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0"/>
              <p:cNvSpPr/>
              <p:nvPr/>
            </p:nvSpPr>
            <p:spPr>
              <a:xfrm>
                <a:off x="4551150" y="4173563"/>
                <a:ext cx="41725" cy="40775"/>
              </a:xfrm>
              <a:custGeom>
                <a:avLst/>
                <a:gdLst/>
                <a:ahLst/>
                <a:cxnLst/>
                <a:rect l="l" t="t" r="r" b="b"/>
                <a:pathLst>
                  <a:path w="1669" h="1631" extrusionOk="0">
                    <a:moveTo>
                      <a:pt x="0" y="0"/>
                    </a:moveTo>
                    <a:lnTo>
                      <a:pt x="0" y="1630"/>
                    </a:lnTo>
                    <a:lnTo>
                      <a:pt x="1668" y="1630"/>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0"/>
              <p:cNvSpPr/>
              <p:nvPr/>
            </p:nvSpPr>
            <p:spPr>
              <a:xfrm>
                <a:off x="442697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0"/>
              <p:cNvSpPr/>
              <p:nvPr/>
            </p:nvSpPr>
            <p:spPr>
              <a:xfrm>
                <a:off x="45094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0"/>
              <p:cNvSpPr/>
              <p:nvPr/>
            </p:nvSpPr>
            <p:spPr>
              <a:xfrm>
                <a:off x="446773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0"/>
              <p:cNvSpPr/>
              <p:nvPr/>
            </p:nvSpPr>
            <p:spPr>
              <a:xfrm>
                <a:off x="455162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0"/>
              <p:cNvSpPr/>
              <p:nvPr/>
            </p:nvSpPr>
            <p:spPr>
              <a:xfrm>
                <a:off x="463410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0"/>
              <p:cNvSpPr/>
              <p:nvPr/>
            </p:nvSpPr>
            <p:spPr>
              <a:xfrm>
                <a:off x="459238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0"/>
              <p:cNvSpPr/>
              <p:nvPr/>
            </p:nvSpPr>
            <p:spPr>
              <a:xfrm>
                <a:off x="46753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0"/>
              <p:cNvSpPr/>
              <p:nvPr/>
            </p:nvSpPr>
            <p:spPr>
              <a:xfrm>
                <a:off x="471797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0"/>
              <p:cNvSpPr/>
              <p:nvPr/>
            </p:nvSpPr>
            <p:spPr>
              <a:xfrm>
                <a:off x="438622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0"/>
              <p:cNvSpPr/>
              <p:nvPr/>
            </p:nvSpPr>
            <p:spPr>
              <a:xfrm>
                <a:off x="438622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0"/>
              <p:cNvSpPr/>
              <p:nvPr/>
            </p:nvSpPr>
            <p:spPr>
              <a:xfrm>
                <a:off x="450945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0"/>
              <p:cNvSpPr/>
              <p:nvPr/>
            </p:nvSpPr>
            <p:spPr>
              <a:xfrm>
                <a:off x="446773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0"/>
              <p:cNvSpPr/>
              <p:nvPr/>
            </p:nvSpPr>
            <p:spPr>
              <a:xfrm>
                <a:off x="4551625"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0"/>
              <p:cNvSpPr/>
              <p:nvPr/>
            </p:nvSpPr>
            <p:spPr>
              <a:xfrm>
                <a:off x="463410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0"/>
              <p:cNvSpPr/>
              <p:nvPr/>
            </p:nvSpPr>
            <p:spPr>
              <a:xfrm>
                <a:off x="459238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0"/>
              <p:cNvSpPr/>
              <p:nvPr/>
            </p:nvSpPr>
            <p:spPr>
              <a:xfrm>
                <a:off x="4509450"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0"/>
              <p:cNvSpPr/>
              <p:nvPr/>
            </p:nvSpPr>
            <p:spPr>
              <a:xfrm>
                <a:off x="4551625"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0"/>
              <p:cNvSpPr/>
              <p:nvPr/>
            </p:nvSpPr>
            <p:spPr>
              <a:xfrm>
                <a:off x="4592388"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3" name="Google Shape;2823;p30"/>
            <p:cNvGrpSpPr/>
            <p:nvPr/>
          </p:nvGrpSpPr>
          <p:grpSpPr>
            <a:xfrm>
              <a:off x="4826225" y="4442088"/>
              <a:ext cx="372525" cy="322800"/>
              <a:chOff x="4826225" y="4090138"/>
              <a:chExt cx="372525" cy="322800"/>
            </a:xfrm>
          </p:grpSpPr>
          <p:sp>
            <p:nvSpPr>
              <p:cNvPr id="2824" name="Google Shape;2824;p30"/>
              <p:cNvSpPr/>
              <p:nvPr/>
            </p:nvSpPr>
            <p:spPr>
              <a:xfrm>
                <a:off x="515797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0"/>
              <p:cNvSpPr/>
              <p:nvPr/>
            </p:nvSpPr>
            <p:spPr>
              <a:xfrm>
                <a:off x="4991150" y="4371213"/>
                <a:ext cx="41725" cy="41725"/>
              </a:xfrm>
              <a:custGeom>
                <a:avLst/>
                <a:gdLst/>
                <a:ahLst/>
                <a:cxnLst/>
                <a:rect l="l" t="t" r="r" b="b"/>
                <a:pathLst>
                  <a:path w="1669" h="1669" extrusionOk="0">
                    <a:moveTo>
                      <a:pt x="0" y="0"/>
                    </a:moveTo>
                    <a:lnTo>
                      <a:pt x="0" y="1668"/>
                    </a:lnTo>
                    <a:lnTo>
                      <a:pt x="1668" y="1668"/>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0"/>
              <p:cNvSpPr/>
              <p:nvPr/>
            </p:nvSpPr>
            <p:spPr>
              <a:xfrm>
                <a:off x="4866975"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0"/>
              <p:cNvSpPr/>
              <p:nvPr/>
            </p:nvSpPr>
            <p:spPr>
              <a:xfrm>
                <a:off x="5032850"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0"/>
              <p:cNvSpPr/>
              <p:nvPr/>
            </p:nvSpPr>
            <p:spPr>
              <a:xfrm>
                <a:off x="5074550"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0"/>
              <p:cNvSpPr/>
              <p:nvPr/>
            </p:nvSpPr>
            <p:spPr>
              <a:xfrm>
                <a:off x="4907725"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0"/>
              <p:cNvSpPr/>
              <p:nvPr/>
            </p:nvSpPr>
            <p:spPr>
              <a:xfrm>
                <a:off x="4991150" y="4173563"/>
                <a:ext cx="41725" cy="40775"/>
              </a:xfrm>
              <a:custGeom>
                <a:avLst/>
                <a:gdLst/>
                <a:ahLst/>
                <a:cxnLst/>
                <a:rect l="l" t="t" r="r" b="b"/>
                <a:pathLst>
                  <a:path w="1669" h="1631" extrusionOk="0">
                    <a:moveTo>
                      <a:pt x="0" y="0"/>
                    </a:moveTo>
                    <a:lnTo>
                      <a:pt x="0" y="1630"/>
                    </a:lnTo>
                    <a:lnTo>
                      <a:pt x="1668" y="1630"/>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0"/>
              <p:cNvSpPr/>
              <p:nvPr/>
            </p:nvSpPr>
            <p:spPr>
              <a:xfrm>
                <a:off x="486697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0"/>
              <p:cNvSpPr/>
              <p:nvPr/>
            </p:nvSpPr>
            <p:spPr>
              <a:xfrm>
                <a:off x="51153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0"/>
              <p:cNvSpPr/>
              <p:nvPr/>
            </p:nvSpPr>
            <p:spPr>
              <a:xfrm>
                <a:off x="515797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0"/>
              <p:cNvSpPr/>
              <p:nvPr/>
            </p:nvSpPr>
            <p:spPr>
              <a:xfrm>
                <a:off x="482622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0"/>
              <p:cNvSpPr/>
              <p:nvPr/>
            </p:nvSpPr>
            <p:spPr>
              <a:xfrm>
                <a:off x="482622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0"/>
              <p:cNvSpPr/>
              <p:nvPr/>
            </p:nvSpPr>
            <p:spPr>
              <a:xfrm>
                <a:off x="490773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0"/>
              <p:cNvSpPr/>
              <p:nvPr/>
            </p:nvSpPr>
            <p:spPr>
              <a:xfrm>
                <a:off x="507410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0"/>
              <p:cNvSpPr/>
              <p:nvPr/>
            </p:nvSpPr>
            <p:spPr>
              <a:xfrm>
                <a:off x="4949450"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0"/>
              <p:cNvSpPr/>
              <p:nvPr/>
            </p:nvSpPr>
            <p:spPr>
              <a:xfrm>
                <a:off x="5032388"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0"/>
              <p:cNvSpPr/>
              <p:nvPr/>
            </p:nvSpPr>
            <p:spPr>
              <a:xfrm>
                <a:off x="5074550"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0"/>
              <p:cNvSpPr/>
              <p:nvPr/>
            </p:nvSpPr>
            <p:spPr>
              <a:xfrm>
                <a:off x="4907725"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2" name="Google Shape;2842;p30"/>
            <p:cNvGrpSpPr/>
            <p:nvPr/>
          </p:nvGrpSpPr>
          <p:grpSpPr>
            <a:xfrm>
              <a:off x="3946225" y="4442088"/>
              <a:ext cx="372525" cy="322800"/>
              <a:chOff x="3946225" y="4090138"/>
              <a:chExt cx="372525" cy="322800"/>
            </a:xfrm>
          </p:grpSpPr>
          <p:sp>
            <p:nvSpPr>
              <p:cNvPr id="2843" name="Google Shape;2843;p30"/>
              <p:cNvSpPr/>
              <p:nvPr/>
            </p:nvSpPr>
            <p:spPr>
              <a:xfrm>
                <a:off x="427797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0"/>
              <p:cNvSpPr/>
              <p:nvPr/>
            </p:nvSpPr>
            <p:spPr>
              <a:xfrm>
                <a:off x="4111150" y="4371213"/>
                <a:ext cx="41725" cy="41725"/>
              </a:xfrm>
              <a:custGeom>
                <a:avLst/>
                <a:gdLst/>
                <a:ahLst/>
                <a:cxnLst/>
                <a:rect l="l" t="t" r="r" b="b"/>
                <a:pathLst>
                  <a:path w="1669" h="1669" extrusionOk="0">
                    <a:moveTo>
                      <a:pt x="0" y="0"/>
                    </a:moveTo>
                    <a:lnTo>
                      <a:pt x="0" y="1668"/>
                    </a:lnTo>
                    <a:lnTo>
                      <a:pt x="1668" y="1668"/>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0"/>
              <p:cNvSpPr/>
              <p:nvPr/>
            </p:nvSpPr>
            <p:spPr>
              <a:xfrm>
                <a:off x="3986975"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0"/>
              <p:cNvSpPr/>
              <p:nvPr/>
            </p:nvSpPr>
            <p:spPr>
              <a:xfrm>
                <a:off x="4152850" y="4131838"/>
                <a:ext cx="124200" cy="40800"/>
              </a:xfrm>
              <a:custGeom>
                <a:avLst/>
                <a:gdLst/>
                <a:ahLst/>
                <a:cxnLst/>
                <a:rect l="l" t="t" r="r" b="b"/>
                <a:pathLst>
                  <a:path w="4968" h="1632" extrusionOk="0">
                    <a:moveTo>
                      <a:pt x="0" y="1"/>
                    </a:moveTo>
                    <a:lnTo>
                      <a:pt x="0" y="1631"/>
                    </a:lnTo>
                    <a:lnTo>
                      <a:pt x="4967" y="1631"/>
                    </a:lnTo>
                    <a:lnTo>
                      <a:pt x="496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0"/>
              <p:cNvSpPr/>
              <p:nvPr/>
            </p:nvSpPr>
            <p:spPr>
              <a:xfrm>
                <a:off x="4194550"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0"/>
              <p:cNvSpPr/>
              <p:nvPr/>
            </p:nvSpPr>
            <p:spPr>
              <a:xfrm>
                <a:off x="4027725" y="4090138"/>
                <a:ext cx="41725" cy="41725"/>
              </a:xfrm>
              <a:custGeom>
                <a:avLst/>
                <a:gdLst/>
                <a:ahLst/>
                <a:cxnLst/>
                <a:rect l="l" t="t" r="r" b="b"/>
                <a:pathLst>
                  <a:path w="1669" h="1669" extrusionOk="0">
                    <a:moveTo>
                      <a:pt x="1" y="1"/>
                    </a:moveTo>
                    <a:lnTo>
                      <a:pt x="1" y="1669"/>
                    </a:lnTo>
                    <a:lnTo>
                      <a:pt x="1669" y="1669"/>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0"/>
              <p:cNvSpPr/>
              <p:nvPr/>
            </p:nvSpPr>
            <p:spPr>
              <a:xfrm>
                <a:off x="4027725"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0"/>
              <p:cNvSpPr/>
              <p:nvPr/>
            </p:nvSpPr>
            <p:spPr>
              <a:xfrm>
                <a:off x="4194550" y="41318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0"/>
              <p:cNvSpPr/>
              <p:nvPr/>
            </p:nvSpPr>
            <p:spPr>
              <a:xfrm>
                <a:off x="4111150" y="4173563"/>
                <a:ext cx="41725" cy="40775"/>
              </a:xfrm>
              <a:custGeom>
                <a:avLst/>
                <a:gdLst/>
                <a:ahLst/>
                <a:cxnLst/>
                <a:rect l="l" t="t" r="r" b="b"/>
                <a:pathLst>
                  <a:path w="1669" h="1631" extrusionOk="0">
                    <a:moveTo>
                      <a:pt x="0" y="0"/>
                    </a:moveTo>
                    <a:lnTo>
                      <a:pt x="0" y="1630"/>
                    </a:lnTo>
                    <a:lnTo>
                      <a:pt x="1668" y="1630"/>
                    </a:lnTo>
                    <a:lnTo>
                      <a:pt x="166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0"/>
              <p:cNvSpPr/>
              <p:nvPr/>
            </p:nvSpPr>
            <p:spPr>
              <a:xfrm>
                <a:off x="398697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0"/>
              <p:cNvSpPr/>
              <p:nvPr/>
            </p:nvSpPr>
            <p:spPr>
              <a:xfrm>
                <a:off x="40694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0"/>
              <p:cNvSpPr/>
              <p:nvPr/>
            </p:nvSpPr>
            <p:spPr>
              <a:xfrm>
                <a:off x="402773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0"/>
              <p:cNvSpPr/>
              <p:nvPr/>
            </p:nvSpPr>
            <p:spPr>
              <a:xfrm>
                <a:off x="4111625"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0"/>
              <p:cNvSpPr/>
              <p:nvPr/>
            </p:nvSpPr>
            <p:spPr>
              <a:xfrm>
                <a:off x="419410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0"/>
              <p:cNvSpPr/>
              <p:nvPr/>
            </p:nvSpPr>
            <p:spPr>
              <a:xfrm>
                <a:off x="4152388"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0"/>
              <p:cNvSpPr/>
              <p:nvPr/>
            </p:nvSpPr>
            <p:spPr>
              <a:xfrm>
                <a:off x="4235350" y="4256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0"/>
              <p:cNvSpPr/>
              <p:nvPr/>
            </p:nvSpPr>
            <p:spPr>
              <a:xfrm>
                <a:off x="427797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0"/>
              <p:cNvSpPr/>
              <p:nvPr/>
            </p:nvSpPr>
            <p:spPr>
              <a:xfrm>
                <a:off x="3946225" y="4215244"/>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0"/>
              <p:cNvSpPr/>
              <p:nvPr/>
            </p:nvSpPr>
            <p:spPr>
              <a:xfrm>
                <a:off x="3946225" y="4173556"/>
                <a:ext cx="40775" cy="40800"/>
              </a:xfrm>
              <a:custGeom>
                <a:avLst/>
                <a:gdLst/>
                <a:ahLst/>
                <a:cxnLst/>
                <a:rect l="l" t="t" r="r" b="b"/>
                <a:pathLst>
                  <a:path w="1631" h="3299" extrusionOk="0">
                    <a:moveTo>
                      <a:pt x="0" y="0"/>
                    </a:moveTo>
                    <a:lnTo>
                      <a:pt x="0" y="3299"/>
                    </a:lnTo>
                    <a:lnTo>
                      <a:pt x="1630" y="3299"/>
                    </a:lnTo>
                    <a:lnTo>
                      <a:pt x="16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0"/>
              <p:cNvSpPr/>
              <p:nvPr/>
            </p:nvSpPr>
            <p:spPr>
              <a:xfrm>
                <a:off x="406945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0"/>
              <p:cNvSpPr/>
              <p:nvPr/>
            </p:nvSpPr>
            <p:spPr>
              <a:xfrm>
                <a:off x="402773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0"/>
              <p:cNvSpPr/>
              <p:nvPr/>
            </p:nvSpPr>
            <p:spPr>
              <a:xfrm>
                <a:off x="4111625"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0"/>
              <p:cNvSpPr/>
              <p:nvPr/>
            </p:nvSpPr>
            <p:spPr>
              <a:xfrm>
                <a:off x="4194100"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0"/>
              <p:cNvSpPr/>
              <p:nvPr/>
            </p:nvSpPr>
            <p:spPr>
              <a:xfrm>
                <a:off x="4152388" y="42932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0"/>
              <p:cNvSpPr/>
              <p:nvPr/>
            </p:nvSpPr>
            <p:spPr>
              <a:xfrm>
                <a:off x="4069450"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0"/>
              <p:cNvSpPr/>
              <p:nvPr/>
            </p:nvSpPr>
            <p:spPr>
              <a:xfrm>
                <a:off x="4111625"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0"/>
              <p:cNvSpPr/>
              <p:nvPr/>
            </p:nvSpPr>
            <p:spPr>
              <a:xfrm>
                <a:off x="4152388" y="43340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0"/>
              <p:cNvSpPr/>
              <p:nvPr/>
            </p:nvSpPr>
            <p:spPr>
              <a:xfrm>
                <a:off x="3986975"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0"/>
              <p:cNvSpPr/>
              <p:nvPr/>
            </p:nvSpPr>
            <p:spPr>
              <a:xfrm>
                <a:off x="4069450"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0"/>
              <p:cNvSpPr/>
              <p:nvPr/>
            </p:nvSpPr>
            <p:spPr>
              <a:xfrm>
                <a:off x="4027738"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0"/>
              <p:cNvSpPr/>
              <p:nvPr/>
            </p:nvSpPr>
            <p:spPr>
              <a:xfrm>
                <a:off x="4111625"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0"/>
              <p:cNvSpPr/>
              <p:nvPr/>
            </p:nvSpPr>
            <p:spPr>
              <a:xfrm>
                <a:off x="4194100"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0"/>
              <p:cNvSpPr/>
              <p:nvPr/>
            </p:nvSpPr>
            <p:spPr>
              <a:xfrm>
                <a:off x="4152388"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0"/>
              <p:cNvSpPr/>
              <p:nvPr/>
            </p:nvSpPr>
            <p:spPr>
              <a:xfrm>
                <a:off x="4235350" y="421526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0"/>
              <p:cNvSpPr/>
              <p:nvPr/>
            </p:nvSpPr>
            <p:spPr>
              <a:xfrm>
                <a:off x="3986975"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0"/>
              <p:cNvSpPr/>
              <p:nvPr/>
            </p:nvSpPr>
            <p:spPr>
              <a:xfrm>
                <a:off x="4069450"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0"/>
              <p:cNvSpPr/>
              <p:nvPr/>
            </p:nvSpPr>
            <p:spPr>
              <a:xfrm>
                <a:off x="4027738"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0"/>
              <p:cNvSpPr/>
              <p:nvPr/>
            </p:nvSpPr>
            <p:spPr>
              <a:xfrm>
                <a:off x="4111625"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0"/>
              <p:cNvSpPr/>
              <p:nvPr/>
            </p:nvSpPr>
            <p:spPr>
              <a:xfrm>
                <a:off x="4194100"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0"/>
              <p:cNvSpPr/>
              <p:nvPr/>
            </p:nvSpPr>
            <p:spPr>
              <a:xfrm>
                <a:off x="4152388"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0"/>
              <p:cNvSpPr/>
              <p:nvPr/>
            </p:nvSpPr>
            <p:spPr>
              <a:xfrm>
                <a:off x="4235350" y="4173538"/>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0"/>
              <p:cNvSpPr/>
              <p:nvPr/>
            </p:nvSpPr>
            <p:spPr>
              <a:xfrm>
                <a:off x="4027738" y="413181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0"/>
              <p:cNvSpPr/>
              <p:nvPr/>
            </p:nvSpPr>
            <p:spPr>
              <a:xfrm>
                <a:off x="4194100" y="4131813"/>
                <a:ext cx="41725" cy="40800"/>
              </a:xfrm>
              <a:custGeom>
                <a:avLst/>
                <a:gdLst/>
                <a:ahLst/>
                <a:cxnLst/>
                <a:rect l="l" t="t" r="r" b="b"/>
                <a:pathLst>
                  <a:path w="1669" h="1632" extrusionOk="0">
                    <a:moveTo>
                      <a:pt x="1" y="1"/>
                    </a:moveTo>
                    <a:lnTo>
                      <a:pt x="1" y="1631"/>
                    </a:lnTo>
                    <a:lnTo>
                      <a:pt x="1669" y="1631"/>
                    </a:lnTo>
                    <a:lnTo>
                      <a:pt x="16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86" name="Google Shape;2886;p30"/>
          <p:cNvSpPr/>
          <p:nvPr/>
        </p:nvSpPr>
        <p:spPr>
          <a:xfrm>
            <a:off x="829591" y="4599928"/>
            <a:ext cx="178225" cy="178225"/>
          </a:xfrm>
          <a:prstGeom prst="rect">
            <a:avLst/>
          </a:prstGeom>
        </p:spPr>
        <p:txBody>
          <a:bodyPr>
            <a:prstTxWarp prst="textPlain">
              <a:avLst/>
            </a:prstTxWarp>
          </a:bodyPr>
          <a:lstStyle/>
          <a:p>
            <a:pPr lvl="0" algn="ctr"/>
            <a:r>
              <a:rPr b="0" i="0">
                <a:ln>
                  <a:noFill/>
                </a:ln>
                <a:solidFill>
                  <a:schemeClr val="lt1"/>
                </a:solidFill>
                <a:latin typeface="Press Start 2P"/>
              </a:rPr>
              <a:t>©</a:t>
            </a:r>
          </a:p>
        </p:txBody>
      </p:sp>
      <p:sp>
        <p:nvSpPr>
          <p:cNvPr id="2887" name="Google Shape;2887;p30"/>
          <p:cNvSpPr/>
          <p:nvPr/>
        </p:nvSpPr>
        <p:spPr>
          <a:xfrm>
            <a:off x="3613429" y="1105002"/>
            <a:ext cx="1917143" cy="914399"/>
          </a:xfrm>
          <a:prstGeom prst="rect">
            <a:avLst/>
          </a:prstGeom>
        </p:spPr>
        <p:txBody>
          <a:bodyPr>
            <a:prstTxWarp prst="textPlain">
              <a:avLst/>
            </a:prstTxWarp>
          </a:bodyPr>
          <a:lstStyle/>
          <a:p>
            <a:pPr lvl="0" algn="ctr"/>
            <a:r>
              <a:rPr b="0" i="1">
                <a:ln w="38100" cap="flat" cmpd="sng">
                  <a:solidFill>
                    <a:schemeClr val="accent3"/>
                  </a:solidFill>
                  <a:prstDash val="solid"/>
                  <a:round/>
                  <a:headEnd type="none" w="sm" len="sm"/>
                  <a:tailEnd type="none" w="sm" len="sm"/>
                </a:ln>
                <a:gradFill>
                  <a:gsLst>
                    <a:gs pos="0">
                      <a:schemeClr val="dk2"/>
                    </a:gs>
                    <a:gs pos="25000">
                      <a:schemeClr val="accent2"/>
                    </a:gs>
                    <a:gs pos="41000">
                      <a:schemeClr val="accent1"/>
                    </a:gs>
                    <a:gs pos="66000">
                      <a:srgbClr val="FF3B00"/>
                    </a:gs>
                    <a:gs pos="67000">
                      <a:schemeClr val="accent2"/>
                    </a:gs>
                    <a:gs pos="74000">
                      <a:schemeClr val="dk2"/>
                    </a:gs>
                    <a:gs pos="100000">
                      <a:schemeClr val="lt1"/>
                    </a:gs>
                  </a:gsLst>
                  <a:lin ang="5400700" scaled="0"/>
                </a:gradFill>
                <a:latin typeface="Press Start 2P"/>
              </a:rPr>
              <a:t>01</a:t>
            </a: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91"/>
        <p:cNvGrpSpPr/>
        <p:nvPr/>
      </p:nvGrpSpPr>
      <p:grpSpPr>
        <a:xfrm>
          <a:off x="0" y="0"/>
          <a:ext cx="0" cy="0"/>
          <a:chOff x="0" y="0"/>
          <a:chExt cx="0" cy="0"/>
        </a:xfrm>
      </p:grpSpPr>
      <p:sp>
        <p:nvSpPr>
          <p:cNvPr id="2893" name="Google Shape;2893;p31"/>
          <p:cNvSpPr txBox="1">
            <a:spLocks noGrp="1"/>
          </p:cNvSpPr>
          <p:nvPr>
            <p:ph type="subTitle" idx="1"/>
          </p:nvPr>
        </p:nvSpPr>
        <p:spPr>
          <a:xfrm>
            <a:off x="1007816" y="1712800"/>
            <a:ext cx="6067800" cy="17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b="0" i="0" dirty="0">
                <a:solidFill>
                  <a:schemeClr val="accent4"/>
                </a:solidFill>
                <a:effectLst/>
                <a:latin typeface="Arial" panose="020B0604020202020204" pitchFamily="34" charset="0"/>
              </a:rPr>
              <a:t>Ce mode de jeu chaotique permet à </a:t>
            </a:r>
            <a:r>
              <a:rPr lang="fr-FR" b="1" i="0" dirty="0">
                <a:solidFill>
                  <a:schemeClr val="accent4"/>
                </a:solidFill>
                <a:effectLst/>
                <a:latin typeface="Arial" panose="020B0604020202020204" pitchFamily="34" charset="0"/>
              </a:rPr>
              <a:t>8 joueurs</a:t>
            </a:r>
            <a:r>
              <a:rPr lang="fr-FR" b="0" i="0" dirty="0">
                <a:solidFill>
                  <a:schemeClr val="accent4"/>
                </a:solidFill>
                <a:effectLst/>
                <a:latin typeface="Arial" panose="020B0604020202020204" pitchFamily="34" charset="0"/>
              </a:rPr>
              <a:t> de s'affronter lors de combats automatiques. Chaque joueur peut incarner un des </a:t>
            </a:r>
            <a:r>
              <a:rPr lang="fr-FR" b="1" i="0" dirty="0">
                <a:solidFill>
                  <a:schemeClr val="accent4"/>
                </a:solidFill>
                <a:effectLst/>
                <a:latin typeface="Arial" panose="020B0604020202020204" pitchFamily="34" charset="0"/>
              </a:rPr>
              <a:t>24 héros uniques</a:t>
            </a:r>
            <a:r>
              <a:rPr lang="fr-FR" b="0" i="0" dirty="0">
                <a:solidFill>
                  <a:schemeClr val="accent4"/>
                </a:solidFill>
                <a:effectLst/>
                <a:latin typeface="Arial" panose="020B0604020202020204" pitchFamily="34" charset="0"/>
              </a:rPr>
              <a:t> et </a:t>
            </a:r>
            <a:r>
              <a:rPr lang="fr-FR" b="1" i="0" dirty="0">
                <a:solidFill>
                  <a:schemeClr val="accent4"/>
                </a:solidFill>
                <a:effectLst/>
                <a:latin typeface="Arial" panose="020B0604020202020204" pitchFamily="34" charset="0"/>
              </a:rPr>
              <a:t>recruter des serviteurs</a:t>
            </a:r>
            <a:r>
              <a:rPr lang="fr-FR" b="0" i="0" dirty="0">
                <a:solidFill>
                  <a:schemeClr val="accent4"/>
                </a:solidFill>
                <a:effectLst/>
                <a:latin typeface="Arial" panose="020B0604020202020204" pitchFamily="34" charset="0"/>
              </a:rPr>
              <a:t> qu'il devra placer stratégiquement avant d’observer le déroulement de la bataille.</a:t>
            </a:r>
            <a:endParaRPr dirty="0">
              <a:solidFill>
                <a:schemeClr val="accent4"/>
              </a:solidFill>
            </a:endParaRPr>
          </a:p>
        </p:txBody>
      </p:sp>
      <p:sp>
        <p:nvSpPr>
          <p:cNvPr id="2894" name="Google Shape;2894;p31"/>
          <p:cNvSpPr txBox="1">
            <a:spLocks noGrp="1"/>
          </p:cNvSpPr>
          <p:nvPr>
            <p:ph type="subTitle" idx="2"/>
          </p:nvPr>
        </p:nvSpPr>
        <p:spPr>
          <a:xfrm>
            <a:off x="1009765" y="4603501"/>
            <a:ext cx="1563000" cy="2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BY SLIDESGO</a:t>
            </a:r>
            <a:endParaRPr/>
          </a:p>
        </p:txBody>
      </p:sp>
      <p:sp>
        <p:nvSpPr>
          <p:cNvPr id="2895" name="Google Shape;2895;p31"/>
          <p:cNvSpPr txBox="1">
            <a:spLocks noGrp="1"/>
          </p:cNvSpPr>
          <p:nvPr>
            <p:ph type="subTitle" idx="3"/>
          </p:nvPr>
        </p:nvSpPr>
        <p:spPr>
          <a:xfrm>
            <a:off x="7438624" y="4603501"/>
            <a:ext cx="988800" cy="21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CREDITS</a:t>
            </a:r>
            <a:endParaRPr/>
          </a:p>
        </p:txBody>
      </p:sp>
      <p:sp>
        <p:nvSpPr>
          <p:cNvPr id="2896" name="Google Shape;2896;p31"/>
          <p:cNvSpPr txBox="1">
            <a:spLocks noGrp="1"/>
          </p:cNvSpPr>
          <p:nvPr>
            <p:ph type="subTitle" idx="4"/>
          </p:nvPr>
        </p:nvSpPr>
        <p:spPr>
          <a:xfrm>
            <a:off x="718440" y="329088"/>
            <a:ext cx="1383300" cy="2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 UP </a:t>
            </a:r>
            <a:r>
              <a:rPr lang="en">
                <a:solidFill>
                  <a:schemeClr val="dk2"/>
                </a:solidFill>
              </a:rPr>
              <a:t>25000</a:t>
            </a:r>
            <a:endParaRPr/>
          </a:p>
        </p:txBody>
      </p:sp>
      <p:sp>
        <p:nvSpPr>
          <p:cNvPr id="2897" name="Google Shape;2897;p31"/>
          <p:cNvSpPr txBox="1">
            <a:spLocks noGrp="1"/>
          </p:cNvSpPr>
          <p:nvPr>
            <p:ph type="subTitle" idx="5"/>
          </p:nvPr>
        </p:nvSpPr>
        <p:spPr>
          <a:xfrm>
            <a:off x="6979624" y="329088"/>
            <a:ext cx="1447800" cy="21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 UP </a:t>
            </a:r>
            <a:r>
              <a:rPr lang="en">
                <a:solidFill>
                  <a:schemeClr val="dk2"/>
                </a:solidFill>
              </a:rPr>
              <a:t>003200</a:t>
            </a:r>
            <a:endParaRPr/>
          </a:p>
        </p:txBody>
      </p:sp>
      <p:sp>
        <p:nvSpPr>
          <p:cNvPr id="2898" name="Google Shape;2898;p31"/>
          <p:cNvSpPr/>
          <p:nvPr/>
        </p:nvSpPr>
        <p:spPr>
          <a:xfrm rot="5396239">
            <a:off x="716735" y="1396650"/>
            <a:ext cx="274200" cy="1509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99" name="Google Shape;2899;p31"/>
          <p:cNvSpPr/>
          <p:nvPr/>
        </p:nvSpPr>
        <p:spPr>
          <a:xfrm>
            <a:off x="7082700" y="3919038"/>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1"/>
          <p:cNvSpPr/>
          <p:nvPr/>
        </p:nvSpPr>
        <p:spPr>
          <a:xfrm>
            <a:off x="2505900" y="4135525"/>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1"/>
          <p:cNvSpPr/>
          <p:nvPr/>
        </p:nvSpPr>
        <p:spPr>
          <a:xfrm>
            <a:off x="6827600" y="3062850"/>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1"/>
          <p:cNvSpPr/>
          <p:nvPr/>
        </p:nvSpPr>
        <p:spPr>
          <a:xfrm>
            <a:off x="4137800" y="75415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1"/>
          <p:cNvSpPr/>
          <p:nvPr/>
        </p:nvSpPr>
        <p:spPr>
          <a:xfrm>
            <a:off x="7082688" y="827650"/>
            <a:ext cx="73500" cy="7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1"/>
          <p:cNvSpPr/>
          <p:nvPr/>
        </p:nvSpPr>
        <p:spPr>
          <a:xfrm>
            <a:off x="8254025" y="287460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1"/>
          <p:cNvSpPr/>
          <p:nvPr/>
        </p:nvSpPr>
        <p:spPr>
          <a:xfrm>
            <a:off x="3226063" y="456675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6" name="Google Shape;2906;p31"/>
          <p:cNvGrpSpPr/>
          <p:nvPr/>
        </p:nvGrpSpPr>
        <p:grpSpPr>
          <a:xfrm>
            <a:off x="8201663" y="3866663"/>
            <a:ext cx="178225" cy="178225"/>
            <a:chOff x="6772475" y="3811500"/>
            <a:chExt cx="178225" cy="178225"/>
          </a:xfrm>
        </p:grpSpPr>
        <p:sp>
          <p:nvSpPr>
            <p:cNvPr id="2907" name="Google Shape;2907;p31"/>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1"/>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1"/>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1"/>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1"/>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2" name="Google Shape;2912;p31"/>
          <p:cNvGrpSpPr/>
          <p:nvPr/>
        </p:nvGrpSpPr>
        <p:grpSpPr>
          <a:xfrm>
            <a:off x="3959563" y="4145100"/>
            <a:ext cx="178225" cy="178225"/>
            <a:chOff x="6772475" y="3811500"/>
            <a:chExt cx="178225" cy="178225"/>
          </a:xfrm>
        </p:grpSpPr>
        <p:sp>
          <p:nvSpPr>
            <p:cNvPr id="2913" name="Google Shape;2913;p31"/>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1"/>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1"/>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1"/>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1"/>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8" name="Google Shape;2918;p31"/>
          <p:cNvSpPr/>
          <p:nvPr/>
        </p:nvSpPr>
        <p:spPr>
          <a:xfrm>
            <a:off x="829591" y="4599928"/>
            <a:ext cx="178225" cy="178225"/>
          </a:xfrm>
          <a:prstGeom prst="rect">
            <a:avLst/>
          </a:prstGeom>
        </p:spPr>
        <p:txBody>
          <a:bodyPr>
            <a:prstTxWarp prst="textPlain">
              <a:avLst/>
            </a:prstTxWarp>
          </a:bodyPr>
          <a:lstStyle/>
          <a:p>
            <a:pPr lvl="0" algn="ctr"/>
            <a:r>
              <a:rPr b="0" i="0">
                <a:ln>
                  <a:noFill/>
                </a:ln>
                <a:solidFill>
                  <a:schemeClr val="lt1"/>
                </a:solidFill>
                <a:latin typeface="Press Start 2P"/>
              </a:rPr>
              <a:t>©</a:t>
            </a:r>
          </a:p>
        </p:txBody>
      </p:sp>
      <p:grpSp>
        <p:nvGrpSpPr>
          <p:cNvPr id="2919" name="Google Shape;2919;p31"/>
          <p:cNvGrpSpPr/>
          <p:nvPr/>
        </p:nvGrpSpPr>
        <p:grpSpPr>
          <a:xfrm>
            <a:off x="5074456" y="329094"/>
            <a:ext cx="654857" cy="545738"/>
            <a:chOff x="5074456" y="329094"/>
            <a:chExt cx="654857" cy="545738"/>
          </a:xfrm>
        </p:grpSpPr>
        <p:grpSp>
          <p:nvGrpSpPr>
            <p:cNvPr id="2920" name="Google Shape;2920;p31"/>
            <p:cNvGrpSpPr/>
            <p:nvPr/>
          </p:nvGrpSpPr>
          <p:grpSpPr>
            <a:xfrm>
              <a:off x="5074456" y="329094"/>
              <a:ext cx="654857" cy="545738"/>
              <a:chOff x="3098431" y="2820919"/>
              <a:chExt cx="654857" cy="545738"/>
            </a:xfrm>
          </p:grpSpPr>
          <p:sp>
            <p:nvSpPr>
              <p:cNvPr id="2921" name="Google Shape;2921;p31"/>
              <p:cNvSpPr/>
              <p:nvPr/>
            </p:nvSpPr>
            <p:spPr>
              <a:xfrm>
                <a:off x="3425859" y="33120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1"/>
              <p:cNvSpPr/>
              <p:nvPr/>
            </p:nvSpPr>
            <p:spPr>
              <a:xfrm>
                <a:off x="3262154" y="3312053"/>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1"/>
              <p:cNvSpPr/>
              <p:nvPr/>
            </p:nvSpPr>
            <p:spPr>
              <a:xfrm>
                <a:off x="3480446" y="3257466"/>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1"/>
              <p:cNvSpPr/>
              <p:nvPr/>
            </p:nvSpPr>
            <p:spPr>
              <a:xfrm>
                <a:off x="3425859" y="325746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1"/>
              <p:cNvSpPr/>
              <p:nvPr/>
            </p:nvSpPr>
            <p:spPr>
              <a:xfrm>
                <a:off x="3371273" y="3257466"/>
                <a:ext cx="54605" cy="54605"/>
              </a:xfrm>
              <a:custGeom>
                <a:avLst/>
                <a:gdLst/>
                <a:ahLst/>
                <a:cxnLst/>
                <a:rect l="l" t="t" r="r" b="b"/>
                <a:pathLst>
                  <a:path w="3021" h="3021" extrusionOk="0">
                    <a:moveTo>
                      <a:pt x="1" y="1"/>
                    </a:moveTo>
                    <a:lnTo>
                      <a:pt x="1"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1"/>
              <p:cNvSpPr/>
              <p:nvPr/>
            </p:nvSpPr>
            <p:spPr>
              <a:xfrm>
                <a:off x="3316723" y="325746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1"/>
              <p:cNvSpPr/>
              <p:nvPr/>
            </p:nvSpPr>
            <p:spPr>
              <a:xfrm>
                <a:off x="3262154" y="3257466"/>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1"/>
              <p:cNvSpPr/>
              <p:nvPr/>
            </p:nvSpPr>
            <p:spPr>
              <a:xfrm>
                <a:off x="3207604" y="3257466"/>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1"/>
              <p:cNvSpPr/>
              <p:nvPr/>
            </p:nvSpPr>
            <p:spPr>
              <a:xfrm>
                <a:off x="3480446" y="320293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1"/>
              <p:cNvSpPr/>
              <p:nvPr/>
            </p:nvSpPr>
            <p:spPr>
              <a:xfrm>
                <a:off x="3425859"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1"/>
              <p:cNvSpPr/>
              <p:nvPr/>
            </p:nvSpPr>
            <p:spPr>
              <a:xfrm>
                <a:off x="3316723" y="32029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1"/>
              <p:cNvSpPr/>
              <p:nvPr/>
            </p:nvSpPr>
            <p:spPr>
              <a:xfrm>
                <a:off x="3262154" y="3202934"/>
                <a:ext cx="54587" cy="54550"/>
              </a:xfrm>
              <a:custGeom>
                <a:avLst/>
                <a:gdLst/>
                <a:ahLst/>
                <a:cxnLst/>
                <a:rect l="l" t="t" r="r" b="b"/>
                <a:pathLst>
                  <a:path w="3020"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1"/>
              <p:cNvSpPr/>
              <p:nvPr/>
            </p:nvSpPr>
            <p:spPr>
              <a:xfrm>
                <a:off x="3207604" y="32029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1"/>
              <p:cNvSpPr/>
              <p:nvPr/>
            </p:nvSpPr>
            <p:spPr>
              <a:xfrm>
                <a:off x="3535032" y="3148347"/>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1"/>
              <p:cNvSpPr/>
              <p:nvPr/>
            </p:nvSpPr>
            <p:spPr>
              <a:xfrm>
                <a:off x="3480446" y="3148347"/>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1"/>
              <p:cNvSpPr/>
              <p:nvPr/>
            </p:nvSpPr>
            <p:spPr>
              <a:xfrm>
                <a:off x="3425859" y="3148347"/>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1"/>
              <p:cNvSpPr/>
              <p:nvPr/>
            </p:nvSpPr>
            <p:spPr>
              <a:xfrm>
                <a:off x="3371273" y="3148347"/>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1"/>
              <p:cNvSpPr/>
              <p:nvPr/>
            </p:nvSpPr>
            <p:spPr>
              <a:xfrm>
                <a:off x="3316723" y="3148347"/>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1"/>
              <p:cNvSpPr/>
              <p:nvPr/>
            </p:nvSpPr>
            <p:spPr>
              <a:xfrm>
                <a:off x="3262154" y="3148347"/>
                <a:ext cx="54587"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1"/>
              <p:cNvSpPr/>
              <p:nvPr/>
            </p:nvSpPr>
            <p:spPr>
              <a:xfrm>
                <a:off x="3207604" y="3148347"/>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1"/>
              <p:cNvSpPr/>
              <p:nvPr/>
            </p:nvSpPr>
            <p:spPr>
              <a:xfrm>
                <a:off x="3098431" y="3148347"/>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1"/>
              <p:cNvSpPr/>
              <p:nvPr/>
            </p:nvSpPr>
            <p:spPr>
              <a:xfrm>
                <a:off x="3535032" y="3093761"/>
                <a:ext cx="54550" cy="54605"/>
              </a:xfrm>
              <a:custGeom>
                <a:avLst/>
                <a:gdLst/>
                <a:ahLst/>
                <a:cxnLst/>
                <a:rect l="l" t="t" r="r" b="b"/>
                <a:pathLst>
                  <a:path w="3018" h="3021" extrusionOk="0">
                    <a:moveTo>
                      <a:pt x="0" y="1"/>
                    </a:moveTo>
                    <a:lnTo>
                      <a:pt x="0"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1"/>
              <p:cNvSpPr/>
              <p:nvPr/>
            </p:nvSpPr>
            <p:spPr>
              <a:xfrm>
                <a:off x="3425859"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1"/>
              <p:cNvSpPr/>
              <p:nvPr/>
            </p:nvSpPr>
            <p:spPr>
              <a:xfrm>
                <a:off x="3371273" y="3093761"/>
                <a:ext cx="54605" cy="54605"/>
              </a:xfrm>
              <a:custGeom>
                <a:avLst/>
                <a:gdLst/>
                <a:ahLst/>
                <a:cxnLst/>
                <a:rect l="l" t="t" r="r" b="b"/>
                <a:pathLst>
                  <a:path w="3021" h="3021" extrusionOk="0">
                    <a:moveTo>
                      <a:pt x="1" y="1"/>
                    </a:moveTo>
                    <a:lnTo>
                      <a:pt x="1"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1"/>
              <p:cNvSpPr/>
              <p:nvPr/>
            </p:nvSpPr>
            <p:spPr>
              <a:xfrm>
                <a:off x="3262154" y="3093761"/>
                <a:ext cx="54587" cy="54605"/>
              </a:xfrm>
              <a:custGeom>
                <a:avLst/>
                <a:gdLst/>
                <a:ahLst/>
                <a:cxnLst/>
                <a:rect l="l" t="t" r="r" b="b"/>
                <a:pathLst>
                  <a:path w="3020"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1"/>
              <p:cNvSpPr/>
              <p:nvPr/>
            </p:nvSpPr>
            <p:spPr>
              <a:xfrm>
                <a:off x="3207604" y="30937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1"/>
              <p:cNvSpPr/>
              <p:nvPr/>
            </p:nvSpPr>
            <p:spPr>
              <a:xfrm>
                <a:off x="3098431" y="309376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1"/>
              <p:cNvSpPr/>
              <p:nvPr/>
            </p:nvSpPr>
            <p:spPr>
              <a:xfrm>
                <a:off x="3535032" y="3039228"/>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1"/>
              <p:cNvSpPr/>
              <p:nvPr/>
            </p:nvSpPr>
            <p:spPr>
              <a:xfrm>
                <a:off x="3480446" y="3039228"/>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1"/>
              <p:cNvSpPr/>
              <p:nvPr/>
            </p:nvSpPr>
            <p:spPr>
              <a:xfrm>
                <a:off x="3425859" y="3039228"/>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1"/>
              <p:cNvSpPr/>
              <p:nvPr/>
            </p:nvSpPr>
            <p:spPr>
              <a:xfrm>
                <a:off x="3371273" y="3039228"/>
                <a:ext cx="54605" cy="54550"/>
              </a:xfrm>
              <a:custGeom>
                <a:avLst/>
                <a:gdLst/>
                <a:ahLst/>
                <a:cxnLst/>
                <a:rect l="l" t="t" r="r" b="b"/>
                <a:pathLst>
                  <a:path w="3021" h="3018" extrusionOk="0">
                    <a:moveTo>
                      <a:pt x="1" y="0"/>
                    </a:moveTo>
                    <a:lnTo>
                      <a:pt x="1"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1"/>
              <p:cNvSpPr/>
              <p:nvPr/>
            </p:nvSpPr>
            <p:spPr>
              <a:xfrm>
                <a:off x="3316723" y="30392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1"/>
              <p:cNvSpPr/>
              <p:nvPr/>
            </p:nvSpPr>
            <p:spPr>
              <a:xfrm>
                <a:off x="3262154" y="3039228"/>
                <a:ext cx="54587" cy="54550"/>
              </a:xfrm>
              <a:custGeom>
                <a:avLst/>
                <a:gdLst/>
                <a:ahLst/>
                <a:cxnLst/>
                <a:rect l="l" t="t" r="r" b="b"/>
                <a:pathLst>
                  <a:path w="3020"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1"/>
              <p:cNvSpPr/>
              <p:nvPr/>
            </p:nvSpPr>
            <p:spPr>
              <a:xfrm>
                <a:off x="3207604" y="30392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1"/>
              <p:cNvSpPr/>
              <p:nvPr/>
            </p:nvSpPr>
            <p:spPr>
              <a:xfrm>
                <a:off x="3153017" y="30392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1"/>
              <p:cNvSpPr/>
              <p:nvPr/>
            </p:nvSpPr>
            <p:spPr>
              <a:xfrm>
                <a:off x="3098431" y="30392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1"/>
              <p:cNvSpPr/>
              <p:nvPr/>
            </p:nvSpPr>
            <p:spPr>
              <a:xfrm>
                <a:off x="3698701" y="298464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1"/>
              <p:cNvSpPr/>
              <p:nvPr/>
            </p:nvSpPr>
            <p:spPr>
              <a:xfrm>
                <a:off x="3644151"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1"/>
              <p:cNvSpPr/>
              <p:nvPr/>
            </p:nvSpPr>
            <p:spPr>
              <a:xfrm>
                <a:off x="3589565"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1"/>
              <p:cNvSpPr/>
              <p:nvPr/>
            </p:nvSpPr>
            <p:spPr>
              <a:xfrm>
                <a:off x="3535032" y="2984642"/>
                <a:ext cx="54550" cy="54587"/>
              </a:xfrm>
              <a:custGeom>
                <a:avLst/>
                <a:gdLst/>
                <a:ahLst/>
                <a:cxnLst/>
                <a:rect l="l" t="t" r="r" b="b"/>
                <a:pathLst>
                  <a:path w="3018"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1"/>
              <p:cNvSpPr/>
              <p:nvPr/>
            </p:nvSpPr>
            <p:spPr>
              <a:xfrm>
                <a:off x="3480446" y="2984642"/>
                <a:ext cx="54550" cy="54587"/>
              </a:xfrm>
              <a:custGeom>
                <a:avLst/>
                <a:gdLst/>
                <a:ahLst/>
                <a:cxnLst/>
                <a:rect l="l" t="t" r="r" b="b"/>
                <a:pathLst>
                  <a:path w="3018"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1"/>
              <p:cNvSpPr/>
              <p:nvPr/>
            </p:nvSpPr>
            <p:spPr>
              <a:xfrm>
                <a:off x="3425859"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1"/>
              <p:cNvSpPr/>
              <p:nvPr/>
            </p:nvSpPr>
            <p:spPr>
              <a:xfrm>
                <a:off x="3371273" y="2984642"/>
                <a:ext cx="54605" cy="54587"/>
              </a:xfrm>
              <a:custGeom>
                <a:avLst/>
                <a:gdLst/>
                <a:ahLst/>
                <a:cxnLst/>
                <a:rect l="l" t="t" r="r" b="b"/>
                <a:pathLst>
                  <a:path w="3021" h="3020" extrusionOk="0">
                    <a:moveTo>
                      <a:pt x="1" y="0"/>
                    </a:moveTo>
                    <a:lnTo>
                      <a:pt x="1"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1"/>
              <p:cNvSpPr/>
              <p:nvPr/>
            </p:nvSpPr>
            <p:spPr>
              <a:xfrm>
                <a:off x="3316723"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1"/>
              <p:cNvSpPr/>
              <p:nvPr/>
            </p:nvSpPr>
            <p:spPr>
              <a:xfrm>
                <a:off x="3262154" y="2984642"/>
                <a:ext cx="54587" cy="54587"/>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1"/>
              <p:cNvSpPr/>
              <p:nvPr/>
            </p:nvSpPr>
            <p:spPr>
              <a:xfrm>
                <a:off x="3207604"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1"/>
              <p:cNvSpPr/>
              <p:nvPr/>
            </p:nvSpPr>
            <p:spPr>
              <a:xfrm>
                <a:off x="3153017"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1"/>
              <p:cNvSpPr/>
              <p:nvPr/>
            </p:nvSpPr>
            <p:spPr>
              <a:xfrm>
                <a:off x="3589565" y="29300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1"/>
              <p:cNvSpPr/>
              <p:nvPr/>
            </p:nvSpPr>
            <p:spPr>
              <a:xfrm>
                <a:off x="3425859" y="29300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1"/>
              <p:cNvSpPr/>
              <p:nvPr/>
            </p:nvSpPr>
            <p:spPr>
              <a:xfrm>
                <a:off x="3371273" y="2930055"/>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1"/>
              <p:cNvSpPr/>
              <p:nvPr/>
            </p:nvSpPr>
            <p:spPr>
              <a:xfrm>
                <a:off x="3207604"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1"/>
              <p:cNvSpPr/>
              <p:nvPr/>
            </p:nvSpPr>
            <p:spPr>
              <a:xfrm>
                <a:off x="3589565" y="2875505"/>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1"/>
              <p:cNvSpPr/>
              <p:nvPr/>
            </p:nvSpPr>
            <p:spPr>
              <a:xfrm>
                <a:off x="3207604"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1"/>
              <p:cNvSpPr/>
              <p:nvPr/>
            </p:nvSpPr>
            <p:spPr>
              <a:xfrm>
                <a:off x="3644151"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1"/>
              <p:cNvSpPr/>
              <p:nvPr/>
            </p:nvSpPr>
            <p:spPr>
              <a:xfrm>
                <a:off x="3589565" y="2820919"/>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1"/>
              <p:cNvSpPr/>
              <p:nvPr/>
            </p:nvSpPr>
            <p:spPr>
              <a:xfrm>
                <a:off x="3535032" y="2820919"/>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1"/>
              <p:cNvSpPr/>
              <p:nvPr/>
            </p:nvSpPr>
            <p:spPr>
              <a:xfrm>
                <a:off x="3262154" y="2820919"/>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1"/>
              <p:cNvSpPr/>
              <p:nvPr/>
            </p:nvSpPr>
            <p:spPr>
              <a:xfrm>
                <a:off x="3207604"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1"/>
              <p:cNvSpPr/>
              <p:nvPr/>
            </p:nvSpPr>
            <p:spPr>
              <a:xfrm>
                <a:off x="3153017"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0" name="Google Shape;2980;p31"/>
            <p:cNvSpPr/>
            <p:nvPr/>
          </p:nvSpPr>
          <p:spPr>
            <a:xfrm>
              <a:off x="5278050" y="578650"/>
              <a:ext cx="233400" cy="21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1" name="Google Shape;2981;p31"/>
            <p:cNvGrpSpPr/>
            <p:nvPr/>
          </p:nvGrpSpPr>
          <p:grpSpPr>
            <a:xfrm>
              <a:off x="5074456" y="329094"/>
              <a:ext cx="654857" cy="545738"/>
              <a:chOff x="3098431" y="2820919"/>
              <a:chExt cx="654857" cy="545738"/>
            </a:xfrm>
          </p:grpSpPr>
          <p:sp>
            <p:nvSpPr>
              <p:cNvPr id="2982" name="Google Shape;2982;p31"/>
              <p:cNvSpPr/>
              <p:nvPr/>
            </p:nvSpPr>
            <p:spPr>
              <a:xfrm>
                <a:off x="3425859" y="33120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1"/>
              <p:cNvSpPr/>
              <p:nvPr/>
            </p:nvSpPr>
            <p:spPr>
              <a:xfrm>
                <a:off x="3262154" y="3312053"/>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1"/>
              <p:cNvSpPr/>
              <p:nvPr/>
            </p:nvSpPr>
            <p:spPr>
              <a:xfrm>
                <a:off x="3480446" y="3257466"/>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1"/>
              <p:cNvSpPr/>
              <p:nvPr/>
            </p:nvSpPr>
            <p:spPr>
              <a:xfrm>
                <a:off x="3425859" y="325746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1"/>
              <p:cNvSpPr/>
              <p:nvPr/>
            </p:nvSpPr>
            <p:spPr>
              <a:xfrm>
                <a:off x="3371273" y="3257466"/>
                <a:ext cx="54605" cy="54605"/>
              </a:xfrm>
              <a:custGeom>
                <a:avLst/>
                <a:gdLst/>
                <a:ahLst/>
                <a:cxnLst/>
                <a:rect l="l" t="t" r="r" b="b"/>
                <a:pathLst>
                  <a:path w="3021" h="3021" extrusionOk="0">
                    <a:moveTo>
                      <a:pt x="1" y="1"/>
                    </a:moveTo>
                    <a:lnTo>
                      <a:pt x="1"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1"/>
              <p:cNvSpPr/>
              <p:nvPr/>
            </p:nvSpPr>
            <p:spPr>
              <a:xfrm>
                <a:off x="3316723" y="325746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1"/>
              <p:cNvSpPr/>
              <p:nvPr/>
            </p:nvSpPr>
            <p:spPr>
              <a:xfrm>
                <a:off x="3262154" y="3257466"/>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1"/>
              <p:cNvSpPr/>
              <p:nvPr/>
            </p:nvSpPr>
            <p:spPr>
              <a:xfrm>
                <a:off x="3207604" y="3257466"/>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1"/>
              <p:cNvSpPr/>
              <p:nvPr/>
            </p:nvSpPr>
            <p:spPr>
              <a:xfrm>
                <a:off x="3480446" y="320293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1"/>
              <p:cNvSpPr/>
              <p:nvPr/>
            </p:nvSpPr>
            <p:spPr>
              <a:xfrm>
                <a:off x="3425859"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1"/>
              <p:cNvSpPr/>
              <p:nvPr/>
            </p:nvSpPr>
            <p:spPr>
              <a:xfrm>
                <a:off x="3316723" y="32029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1"/>
              <p:cNvSpPr/>
              <p:nvPr/>
            </p:nvSpPr>
            <p:spPr>
              <a:xfrm>
                <a:off x="3262154" y="3202934"/>
                <a:ext cx="54587" cy="54550"/>
              </a:xfrm>
              <a:custGeom>
                <a:avLst/>
                <a:gdLst/>
                <a:ahLst/>
                <a:cxnLst/>
                <a:rect l="l" t="t" r="r" b="b"/>
                <a:pathLst>
                  <a:path w="3020"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1"/>
              <p:cNvSpPr/>
              <p:nvPr/>
            </p:nvSpPr>
            <p:spPr>
              <a:xfrm>
                <a:off x="3207604" y="32029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1"/>
              <p:cNvSpPr/>
              <p:nvPr/>
            </p:nvSpPr>
            <p:spPr>
              <a:xfrm>
                <a:off x="3535032" y="3148347"/>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1"/>
              <p:cNvSpPr/>
              <p:nvPr/>
            </p:nvSpPr>
            <p:spPr>
              <a:xfrm>
                <a:off x="3480446" y="3148347"/>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1"/>
              <p:cNvSpPr/>
              <p:nvPr/>
            </p:nvSpPr>
            <p:spPr>
              <a:xfrm>
                <a:off x="3425859" y="3148347"/>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1"/>
              <p:cNvSpPr/>
              <p:nvPr/>
            </p:nvSpPr>
            <p:spPr>
              <a:xfrm>
                <a:off x="3371273" y="3148347"/>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1"/>
              <p:cNvSpPr/>
              <p:nvPr/>
            </p:nvSpPr>
            <p:spPr>
              <a:xfrm>
                <a:off x="3316723" y="3148347"/>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1"/>
              <p:cNvSpPr/>
              <p:nvPr/>
            </p:nvSpPr>
            <p:spPr>
              <a:xfrm>
                <a:off x="3262154" y="3148347"/>
                <a:ext cx="54587" cy="54605"/>
              </a:xfrm>
              <a:custGeom>
                <a:avLst/>
                <a:gdLst/>
                <a:ahLst/>
                <a:cxnLst/>
                <a:rect l="l" t="t" r="r" b="b"/>
                <a:pathLst>
                  <a:path w="3020"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1"/>
              <p:cNvSpPr/>
              <p:nvPr/>
            </p:nvSpPr>
            <p:spPr>
              <a:xfrm>
                <a:off x="3207604" y="3148347"/>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1"/>
              <p:cNvSpPr/>
              <p:nvPr/>
            </p:nvSpPr>
            <p:spPr>
              <a:xfrm>
                <a:off x="3098431" y="3148347"/>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1"/>
              <p:cNvSpPr/>
              <p:nvPr/>
            </p:nvSpPr>
            <p:spPr>
              <a:xfrm>
                <a:off x="3535032" y="3093761"/>
                <a:ext cx="54550" cy="54605"/>
              </a:xfrm>
              <a:custGeom>
                <a:avLst/>
                <a:gdLst/>
                <a:ahLst/>
                <a:cxnLst/>
                <a:rect l="l" t="t" r="r" b="b"/>
                <a:pathLst>
                  <a:path w="3018" h="3021" extrusionOk="0">
                    <a:moveTo>
                      <a:pt x="0" y="1"/>
                    </a:moveTo>
                    <a:lnTo>
                      <a:pt x="0" y="3020"/>
                    </a:lnTo>
                    <a:lnTo>
                      <a:pt x="3018" y="3020"/>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1"/>
              <p:cNvSpPr/>
              <p:nvPr/>
            </p:nvSpPr>
            <p:spPr>
              <a:xfrm>
                <a:off x="3425859"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1"/>
              <p:cNvSpPr/>
              <p:nvPr/>
            </p:nvSpPr>
            <p:spPr>
              <a:xfrm>
                <a:off x="3371273" y="3093761"/>
                <a:ext cx="54605" cy="54605"/>
              </a:xfrm>
              <a:custGeom>
                <a:avLst/>
                <a:gdLst/>
                <a:ahLst/>
                <a:cxnLst/>
                <a:rect l="l" t="t" r="r" b="b"/>
                <a:pathLst>
                  <a:path w="3021" h="3021" extrusionOk="0">
                    <a:moveTo>
                      <a:pt x="1" y="1"/>
                    </a:moveTo>
                    <a:lnTo>
                      <a:pt x="1" y="3020"/>
                    </a:lnTo>
                    <a:lnTo>
                      <a:pt x="3020" y="3020"/>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1"/>
              <p:cNvSpPr/>
              <p:nvPr/>
            </p:nvSpPr>
            <p:spPr>
              <a:xfrm>
                <a:off x="3262154" y="3093761"/>
                <a:ext cx="54587" cy="54605"/>
              </a:xfrm>
              <a:custGeom>
                <a:avLst/>
                <a:gdLst/>
                <a:ahLst/>
                <a:cxnLst/>
                <a:rect l="l" t="t" r="r" b="b"/>
                <a:pathLst>
                  <a:path w="3020" h="3021" extrusionOk="0">
                    <a:moveTo>
                      <a:pt x="0" y="1"/>
                    </a:moveTo>
                    <a:lnTo>
                      <a:pt x="0" y="3020"/>
                    </a:lnTo>
                    <a:lnTo>
                      <a:pt x="3020" y="3020"/>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1"/>
              <p:cNvSpPr/>
              <p:nvPr/>
            </p:nvSpPr>
            <p:spPr>
              <a:xfrm>
                <a:off x="3207604" y="30937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1"/>
              <p:cNvSpPr/>
              <p:nvPr/>
            </p:nvSpPr>
            <p:spPr>
              <a:xfrm>
                <a:off x="3098431" y="309376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1"/>
              <p:cNvSpPr/>
              <p:nvPr/>
            </p:nvSpPr>
            <p:spPr>
              <a:xfrm>
                <a:off x="3535032" y="3039228"/>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1"/>
              <p:cNvSpPr/>
              <p:nvPr/>
            </p:nvSpPr>
            <p:spPr>
              <a:xfrm>
                <a:off x="3480446" y="3039228"/>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1"/>
              <p:cNvSpPr/>
              <p:nvPr/>
            </p:nvSpPr>
            <p:spPr>
              <a:xfrm>
                <a:off x="3425859" y="3039228"/>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1"/>
              <p:cNvSpPr/>
              <p:nvPr/>
            </p:nvSpPr>
            <p:spPr>
              <a:xfrm>
                <a:off x="3371273" y="3039228"/>
                <a:ext cx="54605" cy="54550"/>
              </a:xfrm>
              <a:custGeom>
                <a:avLst/>
                <a:gdLst/>
                <a:ahLst/>
                <a:cxnLst/>
                <a:rect l="l" t="t" r="r" b="b"/>
                <a:pathLst>
                  <a:path w="3021" h="3018" extrusionOk="0">
                    <a:moveTo>
                      <a:pt x="1" y="0"/>
                    </a:moveTo>
                    <a:lnTo>
                      <a:pt x="1"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1"/>
              <p:cNvSpPr/>
              <p:nvPr/>
            </p:nvSpPr>
            <p:spPr>
              <a:xfrm>
                <a:off x="3316723" y="30392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1"/>
              <p:cNvSpPr/>
              <p:nvPr/>
            </p:nvSpPr>
            <p:spPr>
              <a:xfrm>
                <a:off x="3262154" y="3039228"/>
                <a:ext cx="54587" cy="54550"/>
              </a:xfrm>
              <a:custGeom>
                <a:avLst/>
                <a:gdLst/>
                <a:ahLst/>
                <a:cxnLst/>
                <a:rect l="l" t="t" r="r" b="b"/>
                <a:pathLst>
                  <a:path w="3020" h="3018" extrusionOk="0">
                    <a:moveTo>
                      <a:pt x="0" y="0"/>
                    </a:moveTo>
                    <a:lnTo>
                      <a:pt x="0"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1"/>
              <p:cNvSpPr/>
              <p:nvPr/>
            </p:nvSpPr>
            <p:spPr>
              <a:xfrm>
                <a:off x="3207604" y="30392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1"/>
              <p:cNvSpPr/>
              <p:nvPr/>
            </p:nvSpPr>
            <p:spPr>
              <a:xfrm>
                <a:off x="3153017" y="30392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1"/>
              <p:cNvSpPr/>
              <p:nvPr/>
            </p:nvSpPr>
            <p:spPr>
              <a:xfrm>
                <a:off x="3098431" y="30392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1"/>
              <p:cNvSpPr/>
              <p:nvPr/>
            </p:nvSpPr>
            <p:spPr>
              <a:xfrm>
                <a:off x="3698701" y="298464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1"/>
              <p:cNvSpPr/>
              <p:nvPr/>
            </p:nvSpPr>
            <p:spPr>
              <a:xfrm>
                <a:off x="3644151"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1"/>
              <p:cNvSpPr/>
              <p:nvPr/>
            </p:nvSpPr>
            <p:spPr>
              <a:xfrm>
                <a:off x="3589565"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1"/>
              <p:cNvSpPr/>
              <p:nvPr/>
            </p:nvSpPr>
            <p:spPr>
              <a:xfrm>
                <a:off x="3535032" y="2984642"/>
                <a:ext cx="54550" cy="54587"/>
              </a:xfrm>
              <a:custGeom>
                <a:avLst/>
                <a:gdLst/>
                <a:ahLst/>
                <a:cxnLst/>
                <a:rect l="l" t="t" r="r" b="b"/>
                <a:pathLst>
                  <a:path w="3018" h="3020" extrusionOk="0">
                    <a:moveTo>
                      <a:pt x="0" y="0"/>
                    </a:moveTo>
                    <a:lnTo>
                      <a:pt x="0"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1"/>
              <p:cNvSpPr/>
              <p:nvPr/>
            </p:nvSpPr>
            <p:spPr>
              <a:xfrm>
                <a:off x="3480446" y="2984642"/>
                <a:ext cx="54550" cy="54587"/>
              </a:xfrm>
              <a:custGeom>
                <a:avLst/>
                <a:gdLst/>
                <a:ahLst/>
                <a:cxnLst/>
                <a:rect l="l" t="t" r="r" b="b"/>
                <a:pathLst>
                  <a:path w="3018" h="3020"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1"/>
              <p:cNvSpPr/>
              <p:nvPr/>
            </p:nvSpPr>
            <p:spPr>
              <a:xfrm>
                <a:off x="3425859"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1"/>
              <p:cNvSpPr/>
              <p:nvPr/>
            </p:nvSpPr>
            <p:spPr>
              <a:xfrm>
                <a:off x="3371273" y="2984642"/>
                <a:ext cx="54605" cy="54587"/>
              </a:xfrm>
              <a:custGeom>
                <a:avLst/>
                <a:gdLst/>
                <a:ahLst/>
                <a:cxnLst/>
                <a:rect l="l" t="t" r="r" b="b"/>
                <a:pathLst>
                  <a:path w="3021" h="3020" extrusionOk="0">
                    <a:moveTo>
                      <a:pt x="1" y="0"/>
                    </a:moveTo>
                    <a:lnTo>
                      <a:pt x="1"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1"/>
              <p:cNvSpPr/>
              <p:nvPr/>
            </p:nvSpPr>
            <p:spPr>
              <a:xfrm>
                <a:off x="3316723"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1"/>
              <p:cNvSpPr/>
              <p:nvPr/>
            </p:nvSpPr>
            <p:spPr>
              <a:xfrm>
                <a:off x="3262154" y="2984642"/>
                <a:ext cx="54587" cy="54587"/>
              </a:xfrm>
              <a:custGeom>
                <a:avLst/>
                <a:gdLst/>
                <a:ahLst/>
                <a:cxnLst/>
                <a:rect l="l" t="t" r="r" b="b"/>
                <a:pathLst>
                  <a:path w="3020"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1"/>
              <p:cNvSpPr/>
              <p:nvPr/>
            </p:nvSpPr>
            <p:spPr>
              <a:xfrm>
                <a:off x="3207604"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1"/>
              <p:cNvSpPr/>
              <p:nvPr/>
            </p:nvSpPr>
            <p:spPr>
              <a:xfrm>
                <a:off x="3153017"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1"/>
              <p:cNvSpPr/>
              <p:nvPr/>
            </p:nvSpPr>
            <p:spPr>
              <a:xfrm>
                <a:off x="3589565" y="29300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1"/>
              <p:cNvSpPr/>
              <p:nvPr/>
            </p:nvSpPr>
            <p:spPr>
              <a:xfrm>
                <a:off x="3425859" y="29300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1"/>
              <p:cNvSpPr/>
              <p:nvPr/>
            </p:nvSpPr>
            <p:spPr>
              <a:xfrm>
                <a:off x="3371273" y="2930055"/>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1"/>
              <p:cNvSpPr/>
              <p:nvPr/>
            </p:nvSpPr>
            <p:spPr>
              <a:xfrm>
                <a:off x="3207604"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1"/>
              <p:cNvSpPr/>
              <p:nvPr/>
            </p:nvSpPr>
            <p:spPr>
              <a:xfrm>
                <a:off x="3589565" y="2875505"/>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1"/>
              <p:cNvSpPr/>
              <p:nvPr/>
            </p:nvSpPr>
            <p:spPr>
              <a:xfrm>
                <a:off x="3207604"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1"/>
              <p:cNvSpPr/>
              <p:nvPr/>
            </p:nvSpPr>
            <p:spPr>
              <a:xfrm>
                <a:off x="3644151"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1"/>
              <p:cNvSpPr/>
              <p:nvPr/>
            </p:nvSpPr>
            <p:spPr>
              <a:xfrm>
                <a:off x="3589565" y="2820919"/>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1"/>
              <p:cNvSpPr/>
              <p:nvPr/>
            </p:nvSpPr>
            <p:spPr>
              <a:xfrm>
                <a:off x="3535032" y="2820919"/>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1"/>
              <p:cNvSpPr/>
              <p:nvPr/>
            </p:nvSpPr>
            <p:spPr>
              <a:xfrm>
                <a:off x="3262154" y="2820919"/>
                <a:ext cx="54587" cy="54605"/>
              </a:xfrm>
              <a:custGeom>
                <a:avLst/>
                <a:gdLst/>
                <a:ahLst/>
                <a:cxnLst/>
                <a:rect l="l" t="t" r="r" b="b"/>
                <a:pathLst>
                  <a:path w="3020"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1"/>
              <p:cNvSpPr/>
              <p:nvPr/>
            </p:nvSpPr>
            <p:spPr>
              <a:xfrm>
                <a:off x="3207604"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1"/>
              <p:cNvSpPr/>
              <p:nvPr/>
            </p:nvSpPr>
            <p:spPr>
              <a:xfrm>
                <a:off x="3153017"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1" name="Google Shape;3041;p31"/>
          <p:cNvGrpSpPr/>
          <p:nvPr/>
        </p:nvGrpSpPr>
        <p:grpSpPr>
          <a:xfrm>
            <a:off x="5074453" y="4044894"/>
            <a:ext cx="818581" cy="600289"/>
            <a:chOff x="5074453" y="4044894"/>
            <a:chExt cx="818581" cy="600289"/>
          </a:xfrm>
        </p:grpSpPr>
        <p:grpSp>
          <p:nvGrpSpPr>
            <p:cNvPr id="3042" name="Google Shape;3042;p31"/>
            <p:cNvGrpSpPr/>
            <p:nvPr/>
          </p:nvGrpSpPr>
          <p:grpSpPr>
            <a:xfrm>
              <a:off x="5074453" y="4044894"/>
              <a:ext cx="818581" cy="600289"/>
              <a:chOff x="5179315" y="2820919"/>
              <a:chExt cx="818581" cy="600289"/>
            </a:xfrm>
          </p:grpSpPr>
          <p:sp>
            <p:nvSpPr>
              <p:cNvPr id="3043" name="Google Shape;3043;p31"/>
              <p:cNvSpPr/>
              <p:nvPr/>
            </p:nvSpPr>
            <p:spPr>
              <a:xfrm>
                <a:off x="5561330" y="3366639"/>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1"/>
              <p:cNvSpPr/>
              <p:nvPr/>
            </p:nvSpPr>
            <p:spPr>
              <a:xfrm>
                <a:off x="5834154" y="3312053"/>
                <a:ext cx="54568" cy="54605"/>
              </a:xfrm>
              <a:custGeom>
                <a:avLst/>
                <a:gdLst/>
                <a:ahLst/>
                <a:cxnLst/>
                <a:rect l="l" t="t" r="r" b="b"/>
                <a:pathLst>
                  <a:path w="3019" h="3021" extrusionOk="0">
                    <a:moveTo>
                      <a:pt x="1" y="1"/>
                    </a:moveTo>
                    <a:lnTo>
                      <a:pt x="1" y="3021"/>
                    </a:lnTo>
                    <a:lnTo>
                      <a:pt x="3019" y="3021"/>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1"/>
              <p:cNvSpPr/>
              <p:nvPr/>
            </p:nvSpPr>
            <p:spPr>
              <a:xfrm>
                <a:off x="5615863" y="3312053"/>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1"/>
              <p:cNvSpPr/>
              <p:nvPr/>
            </p:nvSpPr>
            <p:spPr>
              <a:xfrm>
                <a:off x="5561330" y="3312053"/>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1"/>
              <p:cNvSpPr/>
              <p:nvPr/>
            </p:nvSpPr>
            <p:spPr>
              <a:xfrm>
                <a:off x="5506744" y="33120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1"/>
              <p:cNvSpPr/>
              <p:nvPr/>
            </p:nvSpPr>
            <p:spPr>
              <a:xfrm>
                <a:off x="5288452" y="33120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1"/>
              <p:cNvSpPr/>
              <p:nvPr/>
            </p:nvSpPr>
            <p:spPr>
              <a:xfrm>
                <a:off x="5779586" y="3257466"/>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1"/>
              <p:cNvSpPr/>
              <p:nvPr/>
            </p:nvSpPr>
            <p:spPr>
              <a:xfrm>
                <a:off x="5670449" y="325746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1"/>
              <p:cNvSpPr/>
              <p:nvPr/>
            </p:nvSpPr>
            <p:spPr>
              <a:xfrm>
                <a:off x="5615863" y="325746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1"/>
              <p:cNvSpPr/>
              <p:nvPr/>
            </p:nvSpPr>
            <p:spPr>
              <a:xfrm>
                <a:off x="5561330" y="3257466"/>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1"/>
              <p:cNvSpPr/>
              <p:nvPr/>
            </p:nvSpPr>
            <p:spPr>
              <a:xfrm>
                <a:off x="5506744" y="325746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1"/>
              <p:cNvSpPr/>
              <p:nvPr/>
            </p:nvSpPr>
            <p:spPr>
              <a:xfrm>
                <a:off x="5452157" y="325746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1"/>
              <p:cNvSpPr/>
              <p:nvPr/>
            </p:nvSpPr>
            <p:spPr>
              <a:xfrm>
                <a:off x="5343038" y="3257466"/>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1"/>
              <p:cNvSpPr/>
              <p:nvPr/>
            </p:nvSpPr>
            <p:spPr>
              <a:xfrm>
                <a:off x="5725036" y="32029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1"/>
              <p:cNvSpPr/>
              <p:nvPr/>
            </p:nvSpPr>
            <p:spPr>
              <a:xfrm>
                <a:off x="5670449" y="32029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1"/>
              <p:cNvSpPr/>
              <p:nvPr/>
            </p:nvSpPr>
            <p:spPr>
              <a:xfrm>
                <a:off x="5615863" y="32029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1"/>
              <p:cNvSpPr/>
              <p:nvPr/>
            </p:nvSpPr>
            <p:spPr>
              <a:xfrm>
                <a:off x="5561330" y="320293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1"/>
              <p:cNvSpPr/>
              <p:nvPr/>
            </p:nvSpPr>
            <p:spPr>
              <a:xfrm>
                <a:off x="5506744"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1"/>
              <p:cNvSpPr/>
              <p:nvPr/>
            </p:nvSpPr>
            <p:spPr>
              <a:xfrm>
                <a:off x="5452157"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1"/>
              <p:cNvSpPr/>
              <p:nvPr/>
            </p:nvSpPr>
            <p:spPr>
              <a:xfrm>
                <a:off x="5397607" y="32029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1"/>
              <p:cNvSpPr/>
              <p:nvPr/>
            </p:nvSpPr>
            <p:spPr>
              <a:xfrm>
                <a:off x="5725036" y="3148347"/>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1"/>
              <p:cNvSpPr/>
              <p:nvPr/>
            </p:nvSpPr>
            <p:spPr>
              <a:xfrm>
                <a:off x="5670449" y="3148347"/>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1"/>
              <p:cNvSpPr/>
              <p:nvPr/>
            </p:nvSpPr>
            <p:spPr>
              <a:xfrm>
                <a:off x="5452157" y="3148347"/>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1"/>
              <p:cNvSpPr/>
              <p:nvPr/>
            </p:nvSpPr>
            <p:spPr>
              <a:xfrm>
                <a:off x="5397607" y="3148347"/>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1"/>
              <p:cNvSpPr/>
              <p:nvPr/>
            </p:nvSpPr>
            <p:spPr>
              <a:xfrm>
                <a:off x="5834154" y="3093761"/>
                <a:ext cx="54568" cy="54605"/>
              </a:xfrm>
              <a:custGeom>
                <a:avLst/>
                <a:gdLst/>
                <a:ahLst/>
                <a:cxnLst/>
                <a:rect l="l" t="t" r="r" b="b"/>
                <a:pathLst>
                  <a:path w="3019" h="3021" extrusionOk="0">
                    <a:moveTo>
                      <a:pt x="1" y="1"/>
                    </a:moveTo>
                    <a:lnTo>
                      <a:pt x="1" y="3020"/>
                    </a:lnTo>
                    <a:lnTo>
                      <a:pt x="3019" y="3020"/>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1"/>
              <p:cNvSpPr/>
              <p:nvPr/>
            </p:nvSpPr>
            <p:spPr>
              <a:xfrm>
                <a:off x="5779586" y="309376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1"/>
              <p:cNvSpPr/>
              <p:nvPr/>
            </p:nvSpPr>
            <p:spPr>
              <a:xfrm>
                <a:off x="5725036" y="30937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1"/>
              <p:cNvSpPr/>
              <p:nvPr/>
            </p:nvSpPr>
            <p:spPr>
              <a:xfrm>
                <a:off x="5670449" y="309376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1"/>
              <p:cNvSpPr/>
              <p:nvPr/>
            </p:nvSpPr>
            <p:spPr>
              <a:xfrm>
                <a:off x="5561330" y="3093761"/>
                <a:ext cx="54550" cy="54605"/>
              </a:xfrm>
              <a:custGeom>
                <a:avLst/>
                <a:gdLst/>
                <a:ahLst/>
                <a:cxnLst/>
                <a:rect l="l" t="t" r="r" b="b"/>
                <a:pathLst>
                  <a:path w="3018" h="3021" extrusionOk="0">
                    <a:moveTo>
                      <a:pt x="0" y="1"/>
                    </a:moveTo>
                    <a:lnTo>
                      <a:pt x="0"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1"/>
              <p:cNvSpPr/>
              <p:nvPr/>
            </p:nvSpPr>
            <p:spPr>
              <a:xfrm>
                <a:off x="5452157"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1"/>
              <p:cNvSpPr/>
              <p:nvPr/>
            </p:nvSpPr>
            <p:spPr>
              <a:xfrm>
                <a:off x="5397607" y="30937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1"/>
              <p:cNvSpPr/>
              <p:nvPr/>
            </p:nvSpPr>
            <p:spPr>
              <a:xfrm>
                <a:off x="5343038" y="309376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1"/>
              <p:cNvSpPr/>
              <p:nvPr/>
            </p:nvSpPr>
            <p:spPr>
              <a:xfrm>
                <a:off x="5288452"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1"/>
              <p:cNvSpPr/>
              <p:nvPr/>
            </p:nvSpPr>
            <p:spPr>
              <a:xfrm>
                <a:off x="5834154" y="3039228"/>
                <a:ext cx="54568" cy="54550"/>
              </a:xfrm>
              <a:custGeom>
                <a:avLst/>
                <a:gdLst/>
                <a:ahLst/>
                <a:cxnLst/>
                <a:rect l="l" t="t" r="r" b="b"/>
                <a:pathLst>
                  <a:path w="3019" h="3018" extrusionOk="0">
                    <a:moveTo>
                      <a:pt x="1" y="0"/>
                    </a:moveTo>
                    <a:lnTo>
                      <a:pt x="1" y="3018"/>
                    </a:lnTo>
                    <a:lnTo>
                      <a:pt x="3019" y="3018"/>
                    </a:lnTo>
                    <a:lnTo>
                      <a:pt x="3019"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1"/>
              <p:cNvSpPr/>
              <p:nvPr/>
            </p:nvSpPr>
            <p:spPr>
              <a:xfrm>
                <a:off x="5779586" y="3041000"/>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1"/>
              <p:cNvSpPr/>
              <p:nvPr/>
            </p:nvSpPr>
            <p:spPr>
              <a:xfrm>
                <a:off x="5725036" y="3041000"/>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1"/>
              <p:cNvSpPr/>
              <p:nvPr/>
            </p:nvSpPr>
            <p:spPr>
              <a:xfrm>
                <a:off x="5670449" y="3041000"/>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1"/>
              <p:cNvSpPr/>
              <p:nvPr/>
            </p:nvSpPr>
            <p:spPr>
              <a:xfrm>
                <a:off x="5615863" y="3041000"/>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1"/>
              <p:cNvSpPr/>
              <p:nvPr/>
            </p:nvSpPr>
            <p:spPr>
              <a:xfrm>
                <a:off x="5561330" y="3041000"/>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1"/>
              <p:cNvSpPr/>
              <p:nvPr/>
            </p:nvSpPr>
            <p:spPr>
              <a:xfrm>
                <a:off x="5506744" y="304100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1"/>
              <p:cNvSpPr/>
              <p:nvPr/>
            </p:nvSpPr>
            <p:spPr>
              <a:xfrm>
                <a:off x="5452171" y="2917367"/>
                <a:ext cx="163700" cy="178224"/>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1"/>
              <p:cNvSpPr/>
              <p:nvPr/>
            </p:nvSpPr>
            <p:spPr>
              <a:xfrm>
                <a:off x="5397607" y="3041000"/>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1"/>
              <p:cNvSpPr/>
              <p:nvPr/>
            </p:nvSpPr>
            <p:spPr>
              <a:xfrm>
                <a:off x="5343038" y="3041000"/>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1"/>
              <p:cNvSpPr/>
              <p:nvPr/>
            </p:nvSpPr>
            <p:spPr>
              <a:xfrm>
                <a:off x="5288452" y="304100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1"/>
              <p:cNvSpPr/>
              <p:nvPr/>
            </p:nvSpPr>
            <p:spPr>
              <a:xfrm>
                <a:off x="5943291"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1"/>
              <p:cNvSpPr/>
              <p:nvPr/>
            </p:nvSpPr>
            <p:spPr>
              <a:xfrm>
                <a:off x="5888705" y="2984642"/>
                <a:ext cx="54605" cy="54587"/>
              </a:xfrm>
              <a:custGeom>
                <a:avLst/>
                <a:gdLst/>
                <a:ahLst/>
                <a:cxnLst/>
                <a:rect l="l" t="t" r="r" b="b"/>
                <a:pathLst>
                  <a:path w="3021" h="3020" extrusionOk="0">
                    <a:moveTo>
                      <a:pt x="1" y="0"/>
                    </a:moveTo>
                    <a:lnTo>
                      <a:pt x="1"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1"/>
              <p:cNvSpPr/>
              <p:nvPr/>
            </p:nvSpPr>
            <p:spPr>
              <a:xfrm>
                <a:off x="5834154" y="2984642"/>
                <a:ext cx="54568" cy="54587"/>
              </a:xfrm>
              <a:custGeom>
                <a:avLst/>
                <a:gdLst/>
                <a:ahLst/>
                <a:cxnLst/>
                <a:rect l="l" t="t" r="r" b="b"/>
                <a:pathLst>
                  <a:path w="3019" h="3020" extrusionOk="0">
                    <a:moveTo>
                      <a:pt x="1" y="0"/>
                    </a:moveTo>
                    <a:lnTo>
                      <a:pt x="1" y="3020"/>
                    </a:lnTo>
                    <a:lnTo>
                      <a:pt x="3019" y="3020"/>
                    </a:lnTo>
                    <a:lnTo>
                      <a:pt x="3019"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1"/>
              <p:cNvSpPr/>
              <p:nvPr/>
            </p:nvSpPr>
            <p:spPr>
              <a:xfrm>
                <a:off x="5779586" y="298464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1"/>
              <p:cNvSpPr/>
              <p:nvPr/>
            </p:nvSpPr>
            <p:spPr>
              <a:xfrm>
                <a:off x="5725036"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1"/>
              <p:cNvSpPr/>
              <p:nvPr/>
            </p:nvSpPr>
            <p:spPr>
              <a:xfrm>
                <a:off x="5615863"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1"/>
              <p:cNvSpPr/>
              <p:nvPr/>
            </p:nvSpPr>
            <p:spPr>
              <a:xfrm>
                <a:off x="5561330" y="2984642"/>
                <a:ext cx="54550" cy="54587"/>
              </a:xfrm>
              <a:custGeom>
                <a:avLst/>
                <a:gdLst/>
                <a:ahLst/>
                <a:cxnLst/>
                <a:rect l="l" t="t" r="r" b="b"/>
                <a:pathLst>
                  <a:path w="3018"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1"/>
              <p:cNvSpPr/>
              <p:nvPr/>
            </p:nvSpPr>
            <p:spPr>
              <a:xfrm>
                <a:off x="5397607"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1"/>
              <p:cNvSpPr/>
              <p:nvPr/>
            </p:nvSpPr>
            <p:spPr>
              <a:xfrm>
                <a:off x="5343038" y="298464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1"/>
              <p:cNvSpPr/>
              <p:nvPr/>
            </p:nvSpPr>
            <p:spPr>
              <a:xfrm>
                <a:off x="5288452"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1"/>
              <p:cNvSpPr/>
              <p:nvPr/>
            </p:nvSpPr>
            <p:spPr>
              <a:xfrm>
                <a:off x="5233902"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1"/>
              <p:cNvSpPr/>
              <p:nvPr/>
            </p:nvSpPr>
            <p:spPr>
              <a:xfrm>
                <a:off x="5179315"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1"/>
              <p:cNvSpPr/>
              <p:nvPr/>
            </p:nvSpPr>
            <p:spPr>
              <a:xfrm>
                <a:off x="5943291" y="29300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1"/>
              <p:cNvSpPr/>
              <p:nvPr/>
            </p:nvSpPr>
            <p:spPr>
              <a:xfrm>
                <a:off x="5888705" y="2930055"/>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1"/>
              <p:cNvSpPr/>
              <p:nvPr/>
            </p:nvSpPr>
            <p:spPr>
              <a:xfrm>
                <a:off x="5834154" y="2930055"/>
                <a:ext cx="54568" cy="54605"/>
              </a:xfrm>
              <a:custGeom>
                <a:avLst/>
                <a:gdLst/>
                <a:ahLst/>
                <a:cxnLst/>
                <a:rect l="l" t="t" r="r" b="b"/>
                <a:pathLst>
                  <a:path w="3019" h="3021" extrusionOk="0">
                    <a:moveTo>
                      <a:pt x="1" y="0"/>
                    </a:moveTo>
                    <a:lnTo>
                      <a:pt x="1" y="3020"/>
                    </a:lnTo>
                    <a:lnTo>
                      <a:pt x="3019" y="3020"/>
                    </a:lnTo>
                    <a:lnTo>
                      <a:pt x="3019"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1"/>
              <p:cNvSpPr/>
              <p:nvPr/>
            </p:nvSpPr>
            <p:spPr>
              <a:xfrm>
                <a:off x="5725036"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1"/>
              <p:cNvSpPr/>
              <p:nvPr/>
            </p:nvSpPr>
            <p:spPr>
              <a:xfrm>
                <a:off x="5615863" y="29300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1"/>
              <p:cNvSpPr/>
              <p:nvPr/>
            </p:nvSpPr>
            <p:spPr>
              <a:xfrm>
                <a:off x="5561330" y="2930055"/>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1"/>
              <p:cNvSpPr/>
              <p:nvPr/>
            </p:nvSpPr>
            <p:spPr>
              <a:xfrm>
                <a:off x="5397607"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1"/>
              <p:cNvSpPr/>
              <p:nvPr/>
            </p:nvSpPr>
            <p:spPr>
              <a:xfrm>
                <a:off x="5288452" y="29300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1"/>
              <p:cNvSpPr/>
              <p:nvPr/>
            </p:nvSpPr>
            <p:spPr>
              <a:xfrm>
                <a:off x="5233902"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1"/>
              <p:cNvSpPr/>
              <p:nvPr/>
            </p:nvSpPr>
            <p:spPr>
              <a:xfrm>
                <a:off x="5179315" y="29300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1"/>
              <p:cNvSpPr/>
              <p:nvPr/>
            </p:nvSpPr>
            <p:spPr>
              <a:xfrm>
                <a:off x="5888705" y="2875505"/>
                <a:ext cx="54605" cy="54568"/>
              </a:xfrm>
              <a:custGeom>
                <a:avLst/>
                <a:gdLst/>
                <a:ahLst/>
                <a:cxnLst/>
                <a:rect l="l" t="t" r="r" b="b"/>
                <a:pathLst>
                  <a:path w="3021" h="3019" extrusionOk="0">
                    <a:moveTo>
                      <a:pt x="1" y="1"/>
                    </a:moveTo>
                    <a:lnTo>
                      <a:pt x="1"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1"/>
              <p:cNvSpPr/>
              <p:nvPr/>
            </p:nvSpPr>
            <p:spPr>
              <a:xfrm>
                <a:off x="5725036"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1"/>
              <p:cNvSpPr/>
              <p:nvPr/>
            </p:nvSpPr>
            <p:spPr>
              <a:xfrm>
                <a:off x="5670449" y="2875505"/>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1"/>
              <p:cNvSpPr/>
              <p:nvPr/>
            </p:nvSpPr>
            <p:spPr>
              <a:xfrm>
                <a:off x="5615863" y="2875505"/>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1"/>
              <p:cNvSpPr/>
              <p:nvPr/>
            </p:nvSpPr>
            <p:spPr>
              <a:xfrm>
                <a:off x="5561330" y="2875505"/>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1"/>
              <p:cNvSpPr/>
              <p:nvPr/>
            </p:nvSpPr>
            <p:spPr>
              <a:xfrm>
                <a:off x="5506744" y="287550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1"/>
              <p:cNvSpPr/>
              <p:nvPr/>
            </p:nvSpPr>
            <p:spPr>
              <a:xfrm>
                <a:off x="5452157" y="287550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1"/>
              <p:cNvSpPr/>
              <p:nvPr/>
            </p:nvSpPr>
            <p:spPr>
              <a:xfrm>
                <a:off x="5397607"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1"/>
              <p:cNvSpPr/>
              <p:nvPr/>
            </p:nvSpPr>
            <p:spPr>
              <a:xfrm>
                <a:off x="5233902"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1"/>
              <p:cNvSpPr/>
              <p:nvPr/>
            </p:nvSpPr>
            <p:spPr>
              <a:xfrm>
                <a:off x="5779586" y="2820919"/>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1"/>
              <p:cNvSpPr/>
              <p:nvPr/>
            </p:nvSpPr>
            <p:spPr>
              <a:xfrm>
                <a:off x="5725036"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1"/>
              <p:cNvSpPr/>
              <p:nvPr/>
            </p:nvSpPr>
            <p:spPr>
              <a:xfrm>
                <a:off x="5670449" y="2820919"/>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1"/>
              <p:cNvSpPr/>
              <p:nvPr/>
            </p:nvSpPr>
            <p:spPr>
              <a:xfrm>
                <a:off x="5452157" y="2820919"/>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1"/>
              <p:cNvSpPr/>
              <p:nvPr/>
            </p:nvSpPr>
            <p:spPr>
              <a:xfrm>
                <a:off x="5397607"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1"/>
              <p:cNvSpPr/>
              <p:nvPr/>
            </p:nvSpPr>
            <p:spPr>
              <a:xfrm>
                <a:off x="5343038" y="2820919"/>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4" name="Google Shape;3124;p31"/>
            <p:cNvSpPr/>
            <p:nvPr/>
          </p:nvSpPr>
          <p:spPr>
            <a:xfrm>
              <a:off x="5334000" y="4133850"/>
              <a:ext cx="295200" cy="32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5" name="Google Shape;3125;p31"/>
            <p:cNvGrpSpPr/>
            <p:nvPr/>
          </p:nvGrpSpPr>
          <p:grpSpPr>
            <a:xfrm>
              <a:off x="5074453" y="4044894"/>
              <a:ext cx="818581" cy="600289"/>
              <a:chOff x="5179315" y="2820919"/>
              <a:chExt cx="818581" cy="600289"/>
            </a:xfrm>
          </p:grpSpPr>
          <p:sp>
            <p:nvSpPr>
              <p:cNvPr id="3126" name="Google Shape;3126;p31"/>
              <p:cNvSpPr/>
              <p:nvPr/>
            </p:nvSpPr>
            <p:spPr>
              <a:xfrm>
                <a:off x="5561330" y="3366639"/>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1"/>
              <p:cNvSpPr/>
              <p:nvPr/>
            </p:nvSpPr>
            <p:spPr>
              <a:xfrm>
                <a:off x="5834154" y="3312053"/>
                <a:ext cx="54568" cy="54605"/>
              </a:xfrm>
              <a:custGeom>
                <a:avLst/>
                <a:gdLst/>
                <a:ahLst/>
                <a:cxnLst/>
                <a:rect l="l" t="t" r="r" b="b"/>
                <a:pathLst>
                  <a:path w="3019" h="3021" extrusionOk="0">
                    <a:moveTo>
                      <a:pt x="1" y="1"/>
                    </a:moveTo>
                    <a:lnTo>
                      <a:pt x="1" y="3021"/>
                    </a:lnTo>
                    <a:lnTo>
                      <a:pt x="3019" y="3021"/>
                    </a:lnTo>
                    <a:lnTo>
                      <a:pt x="301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1"/>
              <p:cNvSpPr/>
              <p:nvPr/>
            </p:nvSpPr>
            <p:spPr>
              <a:xfrm>
                <a:off x="5615863" y="3312053"/>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1"/>
              <p:cNvSpPr/>
              <p:nvPr/>
            </p:nvSpPr>
            <p:spPr>
              <a:xfrm>
                <a:off x="5561330" y="3312053"/>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1"/>
              <p:cNvSpPr/>
              <p:nvPr/>
            </p:nvSpPr>
            <p:spPr>
              <a:xfrm>
                <a:off x="5506744" y="33120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1"/>
              <p:cNvSpPr/>
              <p:nvPr/>
            </p:nvSpPr>
            <p:spPr>
              <a:xfrm>
                <a:off x="5288452" y="331205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1"/>
              <p:cNvSpPr/>
              <p:nvPr/>
            </p:nvSpPr>
            <p:spPr>
              <a:xfrm>
                <a:off x="5779586" y="3257466"/>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1"/>
              <p:cNvSpPr/>
              <p:nvPr/>
            </p:nvSpPr>
            <p:spPr>
              <a:xfrm>
                <a:off x="5670449" y="325746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1"/>
              <p:cNvSpPr/>
              <p:nvPr/>
            </p:nvSpPr>
            <p:spPr>
              <a:xfrm>
                <a:off x="5615863" y="325746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1"/>
              <p:cNvSpPr/>
              <p:nvPr/>
            </p:nvSpPr>
            <p:spPr>
              <a:xfrm>
                <a:off x="5561330" y="3257466"/>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1"/>
              <p:cNvSpPr/>
              <p:nvPr/>
            </p:nvSpPr>
            <p:spPr>
              <a:xfrm>
                <a:off x="5506744" y="325746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1"/>
              <p:cNvSpPr/>
              <p:nvPr/>
            </p:nvSpPr>
            <p:spPr>
              <a:xfrm>
                <a:off x="5452157" y="325746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1"/>
              <p:cNvSpPr/>
              <p:nvPr/>
            </p:nvSpPr>
            <p:spPr>
              <a:xfrm>
                <a:off x="5343038" y="3257466"/>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1"/>
              <p:cNvSpPr/>
              <p:nvPr/>
            </p:nvSpPr>
            <p:spPr>
              <a:xfrm>
                <a:off x="5725036" y="32029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1"/>
              <p:cNvSpPr/>
              <p:nvPr/>
            </p:nvSpPr>
            <p:spPr>
              <a:xfrm>
                <a:off x="5670449" y="32029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1"/>
              <p:cNvSpPr/>
              <p:nvPr/>
            </p:nvSpPr>
            <p:spPr>
              <a:xfrm>
                <a:off x="5615863" y="32029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1"/>
              <p:cNvSpPr/>
              <p:nvPr/>
            </p:nvSpPr>
            <p:spPr>
              <a:xfrm>
                <a:off x="5561330" y="320293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1"/>
              <p:cNvSpPr/>
              <p:nvPr/>
            </p:nvSpPr>
            <p:spPr>
              <a:xfrm>
                <a:off x="5506744"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1"/>
              <p:cNvSpPr/>
              <p:nvPr/>
            </p:nvSpPr>
            <p:spPr>
              <a:xfrm>
                <a:off x="5452157"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1"/>
              <p:cNvSpPr/>
              <p:nvPr/>
            </p:nvSpPr>
            <p:spPr>
              <a:xfrm>
                <a:off x="5397607" y="32029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1"/>
              <p:cNvSpPr/>
              <p:nvPr/>
            </p:nvSpPr>
            <p:spPr>
              <a:xfrm>
                <a:off x="5725036" y="3148347"/>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1"/>
              <p:cNvSpPr/>
              <p:nvPr/>
            </p:nvSpPr>
            <p:spPr>
              <a:xfrm>
                <a:off x="5670449" y="3148347"/>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1"/>
              <p:cNvSpPr/>
              <p:nvPr/>
            </p:nvSpPr>
            <p:spPr>
              <a:xfrm>
                <a:off x="5452157" y="3148347"/>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1"/>
              <p:cNvSpPr/>
              <p:nvPr/>
            </p:nvSpPr>
            <p:spPr>
              <a:xfrm>
                <a:off x="5397607" y="3148347"/>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1"/>
              <p:cNvSpPr/>
              <p:nvPr/>
            </p:nvSpPr>
            <p:spPr>
              <a:xfrm>
                <a:off x="5834154" y="3093761"/>
                <a:ext cx="54568" cy="54605"/>
              </a:xfrm>
              <a:custGeom>
                <a:avLst/>
                <a:gdLst/>
                <a:ahLst/>
                <a:cxnLst/>
                <a:rect l="l" t="t" r="r" b="b"/>
                <a:pathLst>
                  <a:path w="3019" h="3021" extrusionOk="0">
                    <a:moveTo>
                      <a:pt x="1" y="1"/>
                    </a:moveTo>
                    <a:lnTo>
                      <a:pt x="1" y="3020"/>
                    </a:lnTo>
                    <a:lnTo>
                      <a:pt x="3019" y="3020"/>
                    </a:lnTo>
                    <a:lnTo>
                      <a:pt x="301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1"/>
              <p:cNvSpPr/>
              <p:nvPr/>
            </p:nvSpPr>
            <p:spPr>
              <a:xfrm>
                <a:off x="5779586" y="309376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1"/>
              <p:cNvSpPr/>
              <p:nvPr/>
            </p:nvSpPr>
            <p:spPr>
              <a:xfrm>
                <a:off x="5725036" y="30937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1"/>
              <p:cNvSpPr/>
              <p:nvPr/>
            </p:nvSpPr>
            <p:spPr>
              <a:xfrm>
                <a:off x="5670449" y="309376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1"/>
              <p:cNvSpPr/>
              <p:nvPr/>
            </p:nvSpPr>
            <p:spPr>
              <a:xfrm>
                <a:off x="5561330" y="3093761"/>
                <a:ext cx="54550" cy="54605"/>
              </a:xfrm>
              <a:custGeom>
                <a:avLst/>
                <a:gdLst/>
                <a:ahLst/>
                <a:cxnLst/>
                <a:rect l="l" t="t" r="r" b="b"/>
                <a:pathLst>
                  <a:path w="3018" h="3021" extrusionOk="0">
                    <a:moveTo>
                      <a:pt x="0" y="1"/>
                    </a:moveTo>
                    <a:lnTo>
                      <a:pt x="0" y="3020"/>
                    </a:lnTo>
                    <a:lnTo>
                      <a:pt x="3018" y="3020"/>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31"/>
              <p:cNvSpPr/>
              <p:nvPr/>
            </p:nvSpPr>
            <p:spPr>
              <a:xfrm>
                <a:off x="5452157"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1"/>
              <p:cNvSpPr/>
              <p:nvPr/>
            </p:nvSpPr>
            <p:spPr>
              <a:xfrm>
                <a:off x="5397607" y="30937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1"/>
              <p:cNvSpPr/>
              <p:nvPr/>
            </p:nvSpPr>
            <p:spPr>
              <a:xfrm>
                <a:off x="5343038" y="309376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1"/>
              <p:cNvSpPr/>
              <p:nvPr/>
            </p:nvSpPr>
            <p:spPr>
              <a:xfrm>
                <a:off x="5288452"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1"/>
              <p:cNvSpPr/>
              <p:nvPr/>
            </p:nvSpPr>
            <p:spPr>
              <a:xfrm>
                <a:off x="5834154" y="3039228"/>
                <a:ext cx="54568" cy="54550"/>
              </a:xfrm>
              <a:custGeom>
                <a:avLst/>
                <a:gdLst/>
                <a:ahLst/>
                <a:cxnLst/>
                <a:rect l="l" t="t" r="r" b="b"/>
                <a:pathLst>
                  <a:path w="3019" h="3018" extrusionOk="0">
                    <a:moveTo>
                      <a:pt x="1" y="0"/>
                    </a:moveTo>
                    <a:lnTo>
                      <a:pt x="1" y="3018"/>
                    </a:lnTo>
                    <a:lnTo>
                      <a:pt x="3019" y="3018"/>
                    </a:lnTo>
                    <a:lnTo>
                      <a:pt x="301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1"/>
              <p:cNvSpPr/>
              <p:nvPr/>
            </p:nvSpPr>
            <p:spPr>
              <a:xfrm>
                <a:off x="5779586" y="3041000"/>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1"/>
              <p:cNvSpPr/>
              <p:nvPr/>
            </p:nvSpPr>
            <p:spPr>
              <a:xfrm>
                <a:off x="5725036" y="3041000"/>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1"/>
              <p:cNvSpPr/>
              <p:nvPr/>
            </p:nvSpPr>
            <p:spPr>
              <a:xfrm>
                <a:off x="5670449" y="3041000"/>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1"/>
              <p:cNvSpPr/>
              <p:nvPr/>
            </p:nvSpPr>
            <p:spPr>
              <a:xfrm>
                <a:off x="5615863" y="3041000"/>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1"/>
              <p:cNvSpPr/>
              <p:nvPr/>
            </p:nvSpPr>
            <p:spPr>
              <a:xfrm>
                <a:off x="5561330" y="3041000"/>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1"/>
              <p:cNvSpPr/>
              <p:nvPr/>
            </p:nvSpPr>
            <p:spPr>
              <a:xfrm>
                <a:off x="5506744" y="304100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1"/>
              <p:cNvSpPr/>
              <p:nvPr/>
            </p:nvSpPr>
            <p:spPr>
              <a:xfrm>
                <a:off x="5452157" y="304100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1"/>
              <p:cNvSpPr/>
              <p:nvPr/>
            </p:nvSpPr>
            <p:spPr>
              <a:xfrm>
                <a:off x="5397607" y="3041000"/>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1"/>
              <p:cNvSpPr/>
              <p:nvPr/>
            </p:nvSpPr>
            <p:spPr>
              <a:xfrm>
                <a:off x="5343038" y="3041000"/>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1"/>
              <p:cNvSpPr/>
              <p:nvPr/>
            </p:nvSpPr>
            <p:spPr>
              <a:xfrm>
                <a:off x="5288452" y="3041000"/>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1"/>
              <p:cNvSpPr/>
              <p:nvPr/>
            </p:nvSpPr>
            <p:spPr>
              <a:xfrm>
                <a:off x="5943291"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1"/>
              <p:cNvSpPr/>
              <p:nvPr/>
            </p:nvSpPr>
            <p:spPr>
              <a:xfrm>
                <a:off x="5888705" y="2984642"/>
                <a:ext cx="54605" cy="54587"/>
              </a:xfrm>
              <a:custGeom>
                <a:avLst/>
                <a:gdLst/>
                <a:ahLst/>
                <a:cxnLst/>
                <a:rect l="l" t="t" r="r" b="b"/>
                <a:pathLst>
                  <a:path w="3021" h="3020" extrusionOk="0">
                    <a:moveTo>
                      <a:pt x="1" y="0"/>
                    </a:moveTo>
                    <a:lnTo>
                      <a:pt x="1"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1"/>
              <p:cNvSpPr/>
              <p:nvPr/>
            </p:nvSpPr>
            <p:spPr>
              <a:xfrm>
                <a:off x="5834154" y="2984642"/>
                <a:ext cx="54568" cy="54587"/>
              </a:xfrm>
              <a:custGeom>
                <a:avLst/>
                <a:gdLst/>
                <a:ahLst/>
                <a:cxnLst/>
                <a:rect l="l" t="t" r="r" b="b"/>
                <a:pathLst>
                  <a:path w="3019" h="3020" extrusionOk="0">
                    <a:moveTo>
                      <a:pt x="1" y="0"/>
                    </a:moveTo>
                    <a:lnTo>
                      <a:pt x="1" y="3020"/>
                    </a:lnTo>
                    <a:lnTo>
                      <a:pt x="3019" y="3020"/>
                    </a:lnTo>
                    <a:lnTo>
                      <a:pt x="301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1"/>
              <p:cNvSpPr/>
              <p:nvPr/>
            </p:nvSpPr>
            <p:spPr>
              <a:xfrm>
                <a:off x="5779586" y="298464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1"/>
              <p:cNvSpPr/>
              <p:nvPr/>
            </p:nvSpPr>
            <p:spPr>
              <a:xfrm>
                <a:off x="5725036"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1"/>
              <p:cNvSpPr/>
              <p:nvPr/>
            </p:nvSpPr>
            <p:spPr>
              <a:xfrm>
                <a:off x="5615863"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1"/>
              <p:cNvSpPr/>
              <p:nvPr/>
            </p:nvSpPr>
            <p:spPr>
              <a:xfrm>
                <a:off x="5561330" y="2984642"/>
                <a:ext cx="54550" cy="54587"/>
              </a:xfrm>
              <a:custGeom>
                <a:avLst/>
                <a:gdLst/>
                <a:ahLst/>
                <a:cxnLst/>
                <a:rect l="l" t="t" r="r" b="b"/>
                <a:pathLst>
                  <a:path w="3018" h="3020"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1"/>
              <p:cNvSpPr/>
              <p:nvPr/>
            </p:nvSpPr>
            <p:spPr>
              <a:xfrm>
                <a:off x="5397607"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1"/>
              <p:cNvSpPr/>
              <p:nvPr/>
            </p:nvSpPr>
            <p:spPr>
              <a:xfrm>
                <a:off x="5343038" y="298464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1"/>
              <p:cNvSpPr/>
              <p:nvPr/>
            </p:nvSpPr>
            <p:spPr>
              <a:xfrm>
                <a:off x="5288452"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1"/>
              <p:cNvSpPr/>
              <p:nvPr/>
            </p:nvSpPr>
            <p:spPr>
              <a:xfrm>
                <a:off x="5233902" y="298464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1"/>
              <p:cNvSpPr/>
              <p:nvPr/>
            </p:nvSpPr>
            <p:spPr>
              <a:xfrm>
                <a:off x="5179315"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1"/>
              <p:cNvSpPr/>
              <p:nvPr/>
            </p:nvSpPr>
            <p:spPr>
              <a:xfrm>
                <a:off x="5943291" y="29300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1"/>
              <p:cNvSpPr/>
              <p:nvPr/>
            </p:nvSpPr>
            <p:spPr>
              <a:xfrm>
                <a:off x="5888705" y="2930055"/>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1"/>
              <p:cNvSpPr/>
              <p:nvPr/>
            </p:nvSpPr>
            <p:spPr>
              <a:xfrm>
                <a:off x="5834154" y="2930055"/>
                <a:ext cx="54568" cy="54605"/>
              </a:xfrm>
              <a:custGeom>
                <a:avLst/>
                <a:gdLst/>
                <a:ahLst/>
                <a:cxnLst/>
                <a:rect l="l" t="t" r="r" b="b"/>
                <a:pathLst>
                  <a:path w="3019" h="3021" extrusionOk="0">
                    <a:moveTo>
                      <a:pt x="1" y="0"/>
                    </a:moveTo>
                    <a:lnTo>
                      <a:pt x="1" y="3020"/>
                    </a:lnTo>
                    <a:lnTo>
                      <a:pt x="3019" y="3020"/>
                    </a:lnTo>
                    <a:lnTo>
                      <a:pt x="301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1"/>
              <p:cNvSpPr/>
              <p:nvPr/>
            </p:nvSpPr>
            <p:spPr>
              <a:xfrm>
                <a:off x="5725036"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1"/>
              <p:cNvSpPr/>
              <p:nvPr/>
            </p:nvSpPr>
            <p:spPr>
              <a:xfrm>
                <a:off x="5615863" y="29300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1"/>
              <p:cNvSpPr/>
              <p:nvPr/>
            </p:nvSpPr>
            <p:spPr>
              <a:xfrm>
                <a:off x="5561330" y="2930055"/>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1"/>
              <p:cNvSpPr/>
              <p:nvPr/>
            </p:nvSpPr>
            <p:spPr>
              <a:xfrm>
                <a:off x="5397607"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1"/>
              <p:cNvSpPr/>
              <p:nvPr/>
            </p:nvSpPr>
            <p:spPr>
              <a:xfrm>
                <a:off x="5288452" y="29300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1"/>
              <p:cNvSpPr/>
              <p:nvPr/>
            </p:nvSpPr>
            <p:spPr>
              <a:xfrm>
                <a:off x="5233902" y="2930055"/>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1"/>
              <p:cNvSpPr/>
              <p:nvPr/>
            </p:nvSpPr>
            <p:spPr>
              <a:xfrm>
                <a:off x="5179315" y="29300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1"/>
              <p:cNvSpPr/>
              <p:nvPr/>
            </p:nvSpPr>
            <p:spPr>
              <a:xfrm>
                <a:off x="5888705" y="2875505"/>
                <a:ext cx="54605" cy="54568"/>
              </a:xfrm>
              <a:custGeom>
                <a:avLst/>
                <a:gdLst/>
                <a:ahLst/>
                <a:cxnLst/>
                <a:rect l="l" t="t" r="r" b="b"/>
                <a:pathLst>
                  <a:path w="3021" h="3019" extrusionOk="0">
                    <a:moveTo>
                      <a:pt x="1" y="1"/>
                    </a:moveTo>
                    <a:lnTo>
                      <a:pt x="1" y="3018"/>
                    </a:lnTo>
                    <a:lnTo>
                      <a:pt x="3020" y="3018"/>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1"/>
              <p:cNvSpPr/>
              <p:nvPr/>
            </p:nvSpPr>
            <p:spPr>
              <a:xfrm>
                <a:off x="5725036"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1"/>
              <p:cNvSpPr/>
              <p:nvPr/>
            </p:nvSpPr>
            <p:spPr>
              <a:xfrm>
                <a:off x="5670449" y="2875505"/>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1"/>
              <p:cNvSpPr/>
              <p:nvPr/>
            </p:nvSpPr>
            <p:spPr>
              <a:xfrm>
                <a:off x="5615863" y="2875505"/>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1"/>
              <p:cNvSpPr/>
              <p:nvPr/>
            </p:nvSpPr>
            <p:spPr>
              <a:xfrm>
                <a:off x="5561330" y="2875505"/>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1"/>
              <p:cNvSpPr/>
              <p:nvPr/>
            </p:nvSpPr>
            <p:spPr>
              <a:xfrm>
                <a:off x="5506744" y="287550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1"/>
              <p:cNvSpPr/>
              <p:nvPr/>
            </p:nvSpPr>
            <p:spPr>
              <a:xfrm>
                <a:off x="5452157" y="287550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1"/>
              <p:cNvSpPr/>
              <p:nvPr/>
            </p:nvSpPr>
            <p:spPr>
              <a:xfrm>
                <a:off x="5397607"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1"/>
              <p:cNvSpPr/>
              <p:nvPr/>
            </p:nvSpPr>
            <p:spPr>
              <a:xfrm>
                <a:off x="5233902"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1"/>
              <p:cNvSpPr/>
              <p:nvPr/>
            </p:nvSpPr>
            <p:spPr>
              <a:xfrm>
                <a:off x="5779586" y="2820919"/>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1"/>
              <p:cNvSpPr/>
              <p:nvPr/>
            </p:nvSpPr>
            <p:spPr>
              <a:xfrm>
                <a:off x="5725036"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1"/>
              <p:cNvSpPr/>
              <p:nvPr/>
            </p:nvSpPr>
            <p:spPr>
              <a:xfrm>
                <a:off x="5670449" y="2820919"/>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1"/>
              <p:cNvSpPr/>
              <p:nvPr/>
            </p:nvSpPr>
            <p:spPr>
              <a:xfrm>
                <a:off x="5452157" y="2820919"/>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1"/>
              <p:cNvSpPr/>
              <p:nvPr/>
            </p:nvSpPr>
            <p:spPr>
              <a:xfrm>
                <a:off x="5397607" y="282091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1"/>
              <p:cNvSpPr/>
              <p:nvPr/>
            </p:nvSpPr>
            <p:spPr>
              <a:xfrm>
                <a:off x="5343038" y="2820919"/>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7" name="Google Shape;3207;p31"/>
          <p:cNvGrpSpPr/>
          <p:nvPr/>
        </p:nvGrpSpPr>
        <p:grpSpPr>
          <a:xfrm>
            <a:off x="7241707" y="2189753"/>
            <a:ext cx="654821" cy="763994"/>
            <a:chOff x="7241707" y="2189753"/>
            <a:chExt cx="654821" cy="763994"/>
          </a:xfrm>
        </p:grpSpPr>
        <p:grpSp>
          <p:nvGrpSpPr>
            <p:cNvPr id="3208" name="Google Shape;3208;p31"/>
            <p:cNvGrpSpPr/>
            <p:nvPr/>
          </p:nvGrpSpPr>
          <p:grpSpPr>
            <a:xfrm>
              <a:off x="7241707" y="2189753"/>
              <a:ext cx="654821" cy="763994"/>
              <a:chOff x="5261195" y="1667716"/>
              <a:chExt cx="654821" cy="763994"/>
            </a:xfrm>
          </p:grpSpPr>
          <p:sp>
            <p:nvSpPr>
              <p:cNvPr id="3209" name="Google Shape;3209;p31"/>
              <p:cNvSpPr/>
              <p:nvPr/>
            </p:nvSpPr>
            <p:spPr>
              <a:xfrm>
                <a:off x="5752293" y="2377141"/>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1"/>
              <p:cNvSpPr/>
              <p:nvPr/>
            </p:nvSpPr>
            <p:spPr>
              <a:xfrm>
                <a:off x="5697742" y="2377141"/>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1"/>
              <p:cNvSpPr/>
              <p:nvPr/>
            </p:nvSpPr>
            <p:spPr>
              <a:xfrm>
                <a:off x="5643156" y="2377141"/>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1"/>
              <p:cNvSpPr/>
              <p:nvPr/>
            </p:nvSpPr>
            <p:spPr>
              <a:xfrm>
                <a:off x="5424900" y="2377141"/>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1"/>
              <p:cNvSpPr/>
              <p:nvPr/>
            </p:nvSpPr>
            <p:spPr>
              <a:xfrm>
                <a:off x="5370314" y="2377141"/>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1"/>
              <p:cNvSpPr/>
              <p:nvPr/>
            </p:nvSpPr>
            <p:spPr>
              <a:xfrm>
                <a:off x="5315745" y="2377141"/>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1"/>
              <p:cNvSpPr/>
              <p:nvPr/>
            </p:nvSpPr>
            <p:spPr>
              <a:xfrm>
                <a:off x="5752293" y="2322573"/>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1"/>
              <p:cNvSpPr/>
              <p:nvPr/>
            </p:nvSpPr>
            <p:spPr>
              <a:xfrm>
                <a:off x="5643156" y="2322573"/>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1"/>
              <p:cNvSpPr/>
              <p:nvPr/>
            </p:nvSpPr>
            <p:spPr>
              <a:xfrm>
                <a:off x="5424900" y="2322573"/>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1"/>
              <p:cNvSpPr/>
              <p:nvPr/>
            </p:nvSpPr>
            <p:spPr>
              <a:xfrm>
                <a:off x="5315745" y="2322573"/>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1"/>
              <p:cNvSpPr/>
              <p:nvPr/>
            </p:nvSpPr>
            <p:spPr>
              <a:xfrm>
                <a:off x="5643156" y="2267986"/>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1"/>
              <p:cNvSpPr/>
              <p:nvPr/>
            </p:nvSpPr>
            <p:spPr>
              <a:xfrm>
                <a:off x="5424900" y="2267986"/>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1"/>
              <p:cNvSpPr/>
              <p:nvPr/>
            </p:nvSpPr>
            <p:spPr>
              <a:xfrm>
                <a:off x="5861448" y="221343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1"/>
              <p:cNvSpPr/>
              <p:nvPr/>
            </p:nvSpPr>
            <p:spPr>
              <a:xfrm>
                <a:off x="5806879" y="2213436"/>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1"/>
              <p:cNvSpPr/>
              <p:nvPr/>
            </p:nvSpPr>
            <p:spPr>
              <a:xfrm>
                <a:off x="5752293" y="2213436"/>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1"/>
              <p:cNvSpPr/>
              <p:nvPr/>
            </p:nvSpPr>
            <p:spPr>
              <a:xfrm>
                <a:off x="5697742" y="221343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1"/>
              <p:cNvSpPr/>
              <p:nvPr/>
            </p:nvSpPr>
            <p:spPr>
              <a:xfrm>
                <a:off x="5643156" y="221343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1"/>
              <p:cNvSpPr/>
              <p:nvPr/>
            </p:nvSpPr>
            <p:spPr>
              <a:xfrm>
                <a:off x="5588569" y="221343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1"/>
              <p:cNvSpPr/>
              <p:nvPr/>
            </p:nvSpPr>
            <p:spPr>
              <a:xfrm>
                <a:off x="5534037" y="2213436"/>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1"/>
              <p:cNvSpPr/>
              <p:nvPr/>
            </p:nvSpPr>
            <p:spPr>
              <a:xfrm>
                <a:off x="5479450" y="2213436"/>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1"/>
              <p:cNvSpPr/>
              <p:nvPr/>
            </p:nvSpPr>
            <p:spPr>
              <a:xfrm>
                <a:off x="5424900" y="221343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1"/>
              <p:cNvSpPr/>
              <p:nvPr/>
            </p:nvSpPr>
            <p:spPr>
              <a:xfrm>
                <a:off x="5370314" y="2213436"/>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1"/>
              <p:cNvSpPr/>
              <p:nvPr/>
            </p:nvSpPr>
            <p:spPr>
              <a:xfrm>
                <a:off x="5315745" y="2213436"/>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1"/>
              <p:cNvSpPr/>
              <p:nvPr/>
            </p:nvSpPr>
            <p:spPr>
              <a:xfrm>
                <a:off x="5261195" y="221343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1"/>
              <p:cNvSpPr/>
              <p:nvPr/>
            </p:nvSpPr>
            <p:spPr>
              <a:xfrm>
                <a:off x="5697742" y="215884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1"/>
              <p:cNvSpPr/>
              <p:nvPr/>
            </p:nvSpPr>
            <p:spPr>
              <a:xfrm>
                <a:off x="5643156" y="2158849"/>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1"/>
              <p:cNvSpPr/>
              <p:nvPr/>
            </p:nvSpPr>
            <p:spPr>
              <a:xfrm>
                <a:off x="5588569" y="2158849"/>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1"/>
              <p:cNvSpPr/>
              <p:nvPr/>
            </p:nvSpPr>
            <p:spPr>
              <a:xfrm>
                <a:off x="5534037" y="2158849"/>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1"/>
              <p:cNvSpPr/>
              <p:nvPr/>
            </p:nvSpPr>
            <p:spPr>
              <a:xfrm>
                <a:off x="5479450" y="2158849"/>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1"/>
              <p:cNvSpPr/>
              <p:nvPr/>
            </p:nvSpPr>
            <p:spPr>
              <a:xfrm>
                <a:off x="5424900" y="215884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1"/>
              <p:cNvSpPr/>
              <p:nvPr/>
            </p:nvSpPr>
            <p:spPr>
              <a:xfrm>
                <a:off x="5861448" y="210426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1"/>
              <p:cNvSpPr/>
              <p:nvPr/>
            </p:nvSpPr>
            <p:spPr>
              <a:xfrm>
                <a:off x="5806879" y="2104263"/>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1"/>
              <p:cNvSpPr/>
              <p:nvPr/>
            </p:nvSpPr>
            <p:spPr>
              <a:xfrm>
                <a:off x="5697742" y="210426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1"/>
              <p:cNvSpPr/>
              <p:nvPr/>
            </p:nvSpPr>
            <p:spPr>
              <a:xfrm>
                <a:off x="5479450" y="210426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1"/>
              <p:cNvSpPr/>
              <p:nvPr/>
            </p:nvSpPr>
            <p:spPr>
              <a:xfrm>
                <a:off x="5424900" y="210426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1"/>
              <p:cNvSpPr/>
              <p:nvPr/>
            </p:nvSpPr>
            <p:spPr>
              <a:xfrm>
                <a:off x="5315745" y="2104263"/>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1"/>
              <p:cNvSpPr/>
              <p:nvPr/>
            </p:nvSpPr>
            <p:spPr>
              <a:xfrm>
                <a:off x="5261195" y="210426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1"/>
              <p:cNvSpPr/>
              <p:nvPr/>
            </p:nvSpPr>
            <p:spPr>
              <a:xfrm>
                <a:off x="5861448" y="2049731"/>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1"/>
              <p:cNvSpPr/>
              <p:nvPr/>
            </p:nvSpPr>
            <p:spPr>
              <a:xfrm>
                <a:off x="5806879" y="2049731"/>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1"/>
              <p:cNvSpPr/>
              <p:nvPr/>
            </p:nvSpPr>
            <p:spPr>
              <a:xfrm>
                <a:off x="5697742" y="2049731"/>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1"/>
              <p:cNvSpPr/>
              <p:nvPr/>
            </p:nvSpPr>
            <p:spPr>
              <a:xfrm>
                <a:off x="5588569" y="2049731"/>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1"/>
              <p:cNvSpPr/>
              <p:nvPr/>
            </p:nvSpPr>
            <p:spPr>
              <a:xfrm>
                <a:off x="5424900" y="2049731"/>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1"/>
              <p:cNvSpPr/>
              <p:nvPr/>
            </p:nvSpPr>
            <p:spPr>
              <a:xfrm>
                <a:off x="5315745" y="2049731"/>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1"/>
              <p:cNvSpPr/>
              <p:nvPr/>
            </p:nvSpPr>
            <p:spPr>
              <a:xfrm>
                <a:off x="5261195" y="2049731"/>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1"/>
              <p:cNvSpPr/>
              <p:nvPr/>
            </p:nvSpPr>
            <p:spPr>
              <a:xfrm>
                <a:off x="5861448" y="1995144"/>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1"/>
              <p:cNvSpPr/>
              <p:nvPr/>
            </p:nvSpPr>
            <p:spPr>
              <a:xfrm>
                <a:off x="5806879" y="1995144"/>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1"/>
              <p:cNvSpPr/>
              <p:nvPr/>
            </p:nvSpPr>
            <p:spPr>
              <a:xfrm>
                <a:off x="5752293" y="1995144"/>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1"/>
              <p:cNvSpPr/>
              <p:nvPr/>
            </p:nvSpPr>
            <p:spPr>
              <a:xfrm>
                <a:off x="5697742" y="1995144"/>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1"/>
              <p:cNvSpPr/>
              <p:nvPr/>
            </p:nvSpPr>
            <p:spPr>
              <a:xfrm>
                <a:off x="5643156" y="1995144"/>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1"/>
              <p:cNvSpPr/>
              <p:nvPr/>
            </p:nvSpPr>
            <p:spPr>
              <a:xfrm>
                <a:off x="5588569" y="1995144"/>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1"/>
              <p:cNvSpPr/>
              <p:nvPr/>
            </p:nvSpPr>
            <p:spPr>
              <a:xfrm>
                <a:off x="5534037" y="1995144"/>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1"/>
              <p:cNvSpPr/>
              <p:nvPr/>
            </p:nvSpPr>
            <p:spPr>
              <a:xfrm>
                <a:off x="5479450" y="1995144"/>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1"/>
              <p:cNvSpPr/>
              <p:nvPr/>
            </p:nvSpPr>
            <p:spPr>
              <a:xfrm>
                <a:off x="5424900" y="1995144"/>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1"/>
              <p:cNvSpPr/>
              <p:nvPr/>
            </p:nvSpPr>
            <p:spPr>
              <a:xfrm>
                <a:off x="5370314" y="1995144"/>
                <a:ext cx="54568" cy="54605"/>
              </a:xfrm>
              <a:custGeom>
                <a:avLst/>
                <a:gdLst/>
                <a:ahLst/>
                <a:cxnLst/>
                <a:rect l="l" t="t" r="r" b="b"/>
                <a:pathLst>
                  <a:path w="3019" h="3021" extrusionOk="0">
                    <a:moveTo>
                      <a:pt x="1" y="0"/>
                    </a:moveTo>
                    <a:lnTo>
                      <a:pt x="1" y="3020"/>
                    </a:lnTo>
                    <a:lnTo>
                      <a:pt x="3019" y="3020"/>
                    </a:lnTo>
                    <a:lnTo>
                      <a:pt x="3019"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1"/>
              <p:cNvSpPr/>
              <p:nvPr/>
            </p:nvSpPr>
            <p:spPr>
              <a:xfrm>
                <a:off x="5315745" y="1995144"/>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1"/>
              <p:cNvSpPr/>
              <p:nvPr/>
            </p:nvSpPr>
            <p:spPr>
              <a:xfrm>
                <a:off x="5261195" y="1995144"/>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1"/>
              <p:cNvSpPr/>
              <p:nvPr/>
            </p:nvSpPr>
            <p:spPr>
              <a:xfrm>
                <a:off x="5861448" y="1940594"/>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1"/>
              <p:cNvSpPr/>
              <p:nvPr/>
            </p:nvSpPr>
            <p:spPr>
              <a:xfrm>
                <a:off x="5806879" y="1940594"/>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1"/>
              <p:cNvSpPr/>
              <p:nvPr/>
            </p:nvSpPr>
            <p:spPr>
              <a:xfrm>
                <a:off x="5752293" y="1940594"/>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1"/>
              <p:cNvSpPr/>
              <p:nvPr/>
            </p:nvSpPr>
            <p:spPr>
              <a:xfrm>
                <a:off x="5697742" y="1940594"/>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1"/>
              <p:cNvSpPr/>
              <p:nvPr/>
            </p:nvSpPr>
            <p:spPr>
              <a:xfrm>
                <a:off x="5588569" y="1940594"/>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1"/>
              <p:cNvSpPr/>
              <p:nvPr/>
            </p:nvSpPr>
            <p:spPr>
              <a:xfrm>
                <a:off x="5534037" y="1940594"/>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1"/>
              <p:cNvSpPr/>
              <p:nvPr/>
            </p:nvSpPr>
            <p:spPr>
              <a:xfrm>
                <a:off x="5479450" y="1940594"/>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1"/>
              <p:cNvSpPr/>
              <p:nvPr/>
            </p:nvSpPr>
            <p:spPr>
              <a:xfrm>
                <a:off x="5370314" y="1940594"/>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1"/>
              <p:cNvSpPr/>
              <p:nvPr/>
            </p:nvSpPr>
            <p:spPr>
              <a:xfrm>
                <a:off x="5315745" y="1940594"/>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1"/>
              <p:cNvSpPr/>
              <p:nvPr/>
            </p:nvSpPr>
            <p:spPr>
              <a:xfrm>
                <a:off x="5261195" y="1940594"/>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1"/>
              <p:cNvSpPr/>
              <p:nvPr/>
            </p:nvSpPr>
            <p:spPr>
              <a:xfrm>
                <a:off x="5861448" y="1886007"/>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1"/>
              <p:cNvSpPr/>
              <p:nvPr/>
            </p:nvSpPr>
            <p:spPr>
              <a:xfrm>
                <a:off x="5752293" y="1886007"/>
                <a:ext cx="54605" cy="54568"/>
              </a:xfrm>
              <a:custGeom>
                <a:avLst/>
                <a:gdLst/>
                <a:ahLst/>
                <a:cxnLst/>
                <a:rect l="l" t="t" r="r" b="b"/>
                <a:pathLst>
                  <a:path w="3021" h="3019" extrusionOk="0">
                    <a:moveTo>
                      <a:pt x="0" y="1"/>
                    </a:moveTo>
                    <a:lnTo>
                      <a:pt x="0" y="3019"/>
                    </a:lnTo>
                    <a:lnTo>
                      <a:pt x="3020" y="3019"/>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1"/>
              <p:cNvSpPr/>
              <p:nvPr/>
            </p:nvSpPr>
            <p:spPr>
              <a:xfrm>
                <a:off x="5697742" y="1886007"/>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1"/>
              <p:cNvSpPr/>
              <p:nvPr/>
            </p:nvSpPr>
            <p:spPr>
              <a:xfrm>
                <a:off x="5643156" y="1886007"/>
                <a:ext cx="54605" cy="54568"/>
              </a:xfrm>
              <a:custGeom>
                <a:avLst/>
                <a:gdLst/>
                <a:ahLst/>
                <a:cxnLst/>
                <a:rect l="l" t="t" r="r" b="b"/>
                <a:pathLst>
                  <a:path w="3021" h="3019" extrusionOk="0">
                    <a:moveTo>
                      <a:pt x="1" y="1"/>
                    </a:moveTo>
                    <a:lnTo>
                      <a:pt x="1" y="3019"/>
                    </a:lnTo>
                    <a:lnTo>
                      <a:pt x="3021" y="3019"/>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1"/>
              <p:cNvSpPr/>
              <p:nvPr/>
            </p:nvSpPr>
            <p:spPr>
              <a:xfrm>
                <a:off x="5588569" y="1886007"/>
                <a:ext cx="54605" cy="54568"/>
              </a:xfrm>
              <a:custGeom>
                <a:avLst/>
                <a:gdLst/>
                <a:ahLst/>
                <a:cxnLst/>
                <a:rect l="l" t="t" r="r" b="b"/>
                <a:pathLst>
                  <a:path w="3021" h="3019" extrusionOk="0">
                    <a:moveTo>
                      <a:pt x="1" y="1"/>
                    </a:moveTo>
                    <a:lnTo>
                      <a:pt x="1" y="3019"/>
                    </a:lnTo>
                    <a:lnTo>
                      <a:pt x="3021" y="3019"/>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1"/>
              <p:cNvSpPr/>
              <p:nvPr/>
            </p:nvSpPr>
            <p:spPr>
              <a:xfrm>
                <a:off x="5534037" y="1886007"/>
                <a:ext cx="54550" cy="54568"/>
              </a:xfrm>
              <a:custGeom>
                <a:avLst/>
                <a:gdLst/>
                <a:ahLst/>
                <a:cxnLst/>
                <a:rect l="l" t="t" r="r" b="b"/>
                <a:pathLst>
                  <a:path w="3018" h="3019" extrusionOk="0">
                    <a:moveTo>
                      <a:pt x="0" y="1"/>
                    </a:moveTo>
                    <a:lnTo>
                      <a:pt x="0" y="3019"/>
                    </a:lnTo>
                    <a:lnTo>
                      <a:pt x="3018" y="3019"/>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1"/>
              <p:cNvSpPr/>
              <p:nvPr/>
            </p:nvSpPr>
            <p:spPr>
              <a:xfrm>
                <a:off x="5479450" y="1886007"/>
                <a:ext cx="54605" cy="54568"/>
              </a:xfrm>
              <a:custGeom>
                <a:avLst/>
                <a:gdLst/>
                <a:ahLst/>
                <a:cxnLst/>
                <a:rect l="l" t="t" r="r" b="b"/>
                <a:pathLst>
                  <a:path w="3021" h="3019" extrusionOk="0">
                    <a:moveTo>
                      <a:pt x="0" y="1"/>
                    </a:moveTo>
                    <a:lnTo>
                      <a:pt x="0" y="3019"/>
                    </a:lnTo>
                    <a:lnTo>
                      <a:pt x="3020" y="3019"/>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1"/>
              <p:cNvSpPr/>
              <p:nvPr/>
            </p:nvSpPr>
            <p:spPr>
              <a:xfrm>
                <a:off x="5424900" y="1886007"/>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1"/>
              <p:cNvSpPr/>
              <p:nvPr/>
            </p:nvSpPr>
            <p:spPr>
              <a:xfrm>
                <a:off x="5370314" y="1886007"/>
                <a:ext cx="54568" cy="54568"/>
              </a:xfrm>
              <a:custGeom>
                <a:avLst/>
                <a:gdLst/>
                <a:ahLst/>
                <a:cxnLst/>
                <a:rect l="l" t="t" r="r" b="b"/>
                <a:pathLst>
                  <a:path w="3019" h="3019" extrusionOk="0">
                    <a:moveTo>
                      <a:pt x="1" y="1"/>
                    </a:moveTo>
                    <a:lnTo>
                      <a:pt x="1" y="3019"/>
                    </a:lnTo>
                    <a:lnTo>
                      <a:pt x="3019" y="3019"/>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1"/>
              <p:cNvSpPr/>
              <p:nvPr/>
            </p:nvSpPr>
            <p:spPr>
              <a:xfrm>
                <a:off x="5261195" y="1886007"/>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1"/>
              <p:cNvSpPr/>
              <p:nvPr/>
            </p:nvSpPr>
            <p:spPr>
              <a:xfrm>
                <a:off x="5752293" y="1831439"/>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1"/>
              <p:cNvSpPr/>
              <p:nvPr/>
            </p:nvSpPr>
            <p:spPr>
              <a:xfrm>
                <a:off x="5697742" y="1831439"/>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1"/>
              <p:cNvSpPr/>
              <p:nvPr/>
            </p:nvSpPr>
            <p:spPr>
              <a:xfrm>
                <a:off x="5643156" y="1831439"/>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1"/>
              <p:cNvSpPr/>
              <p:nvPr/>
            </p:nvSpPr>
            <p:spPr>
              <a:xfrm>
                <a:off x="5479450" y="1831439"/>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1"/>
              <p:cNvSpPr/>
              <p:nvPr/>
            </p:nvSpPr>
            <p:spPr>
              <a:xfrm>
                <a:off x="5424900" y="1831439"/>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1"/>
              <p:cNvSpPr/>
              <p:nvPr/>
            </p:nvSpPr>
            <p:spPr>
              <a:xfrm>
                <a:off x="5370314" y="1831439"/>
                <a:ext cx="54568" cy="54587"/>
              </a:xfrm>
              <a:custGeom>
                <a:avLst/>
                <a:gdLst/>
                <a:ahLst/>
                <a:cxnLst/>
                <a:rect l="l" t="t" r="r" b="b"/>
                <a:pathLst>
                  <a:path w="3019" h="3020" extrusionOk="0">
                    <a:moveTo>
                      <a:pt x="1" y="0"/>
                    </a:moveTo>
                    <a:lnTo>
                      <a:pt x="1" y="3020"/>
                    </a:lnTo>
                    <a:lnTo>
                      <a:pt x="3019" y="3020"/>
                    </a:lnTo>
                    <a:lnTo>
                      <a:pt x="3019"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1"/>
              <p:cNvSpPr/>
              <p:nvPr/>
            </p:nvSpPr>
            <p:spPr>
              <a:xfrm>
                <a:off x="5752293" y="1776889"/>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1"/>
              <p:cNvSpPr/>
              <p:nvPr/>
            </p:nvSpPr>
            <p:spPr>
              <a:xfrm>
                <a:off x="5370314" y="1776889"/>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1"/>
              <p:cNvSpPr/>
              <p:nvPr/>
            </p:nvSpPr>
            <p:spPr>
              <a:xfrm>
                <a:off x="5752293" y="172230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1"/>
              <p:cNvSpPr/>
              <p:nvPr/>
            </p:nvSpPr>
            <p:spPr>
              <a:xfrm>
                <a:off x="5697742" y="1722302"/>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1"/>
              <p:cNvSpPr/>
              <p:nvPr/>
            </p:nvSpPr>
            <p:spPr>
              <a:xfrm>
                <a:off x="5643156" y="1722302"/>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1"/>
              <p:cNvSpPr/>
              <p:nvPr/>
            </p:nvSpPr>
            <p:spPr>
              <a:xfrm>
                <a:off x="5588569" y="1722302"/>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1"/>
              <p:cNvSpPr/>
              <p:nvPr/>
            </p:nvSpPr>
            <p:spPr>
              <a:xfrm>
                <a:off x="5534037" y="1722302"/>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1"/>
              <p:cNvSpPr/>
              <p:nvPr/>
            </p:nvSpPr>
            <p:spPr>
              <a:xfrm>
                <a:off x="5479450" y="172230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1"/>
              <p:cNvSpPr/>
              <p:nvPr/>
            </p:nvSpPr>
            <p:spPr>
              <a:xfrm>
                <a:off x="5424900" y="1722302"/>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1"/>
              <p:cNvSpPr/>
              <p:nvPr/>
            </p:nvSpPr>
            <p:spPr>
              <a:xfrm>
                <a:off x="5370314" y="1722302"/>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1"/>
              <p:cNvSpPr/>
              <p:nvPr/>
            </p:nvSpPr>
            <p:spPr>
              <a:xfrm>
                <a:off x="5752293" y="166771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1"/>
              <p:cNvSpPr/>
              <p:nvPr/>
            </p:nvSpPr>
            <p:spPr>
              <a:xfrm>
                <a:off x="5370314" y="1667716"/>
                <a:ext cx="54568" cy="54605"/>
              </a:xfrm>
              <a:custGeom>
                <a:avLst/>
                <a:gdLst/>
                <a:ahLst/>
                <a:cxnLst/>
                <a:rect l="l" t="t" r="r" b="b"/>
                <a:pathLst>
                  <a:path w="3019" h="3021" extrusionOk="0">
                    <a:moveTo>
                      <a:pt x="1" y="1"/>
                    </a:moveTo>
                    <a:lnTo>
                      <a:pt x="1" y="3021"/>
                    </a:lnTo>
                    <a:lnTo>
                      <a:pt x="3019" y="3021"/>
                    </a:lnTo>
                    <a:lnTo>
                      <a:pt x="3019"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3" name="Google Shape;3303;p31"/>
            <p:cNvSpPr/>
            <p:nvPr/>
          </p:nvSpPr>
          <p:spPr>
            <a:xfrm>
              <a:off x="7408075" y="2450300"/>
              <a:ext cx="297600" cy="245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4" name="Google Shape;3304;p31"/>
            <p:cNvGrpSpPr/>
            <p:nvPr/>
          </p:nvGrpSpPr>
          <p:grpSpPr>
            <a:xfrm>
              <a:off x="7241707" y="2189753"/>
              <a:ext cx="654821" cy="763994"/>
              <a:chOff x="5261195" y="1667716"/>
              <a:chExt cx="654821" cy="763994"/>
            </a:xfrm>
          </p:grpSpPr>
          <p:sp>
            <p:nvSpPr>
              <p:cNvPr id="3305" name="Google Shape;3305;p31"/>
              <p:cNvSpPr/>
              <p:nvPr/>
            </p:nvSpPr>
            <p:spPr>
              <a:xfrm>
                <a:off x="5752293" y="2377141"/>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1"/>
              <p:cNvSpPr/>
              <p:nvPr/>
            </p:nvSpPr>
            <p:spPr>
              <a:xfrm>
                <a:off x="5697742" y="2377141"/>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1"/>
              <p:cNvSpPr/>
              <p:nvPr/>
            </p:nvSpPr>
            <p:spPr>
              <a:xfrm>
                <a:off x="5643156" y="2377141"/>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1"/>
              <p:cNvSpPr/>
              <p:nvPr/>
            </p:nvSpPr>
            <p:spPr>
              <a:xfrm>
                <a:off x="5424900" y="2377141"/>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1"/>
              <p:cNvSpPr/>
              <p:nvPr/>
            </p:nvSpPr>
            <p:spPr>
              <a:xfrm>
                <a:off x="5370314" y="2377141"/>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1"/>
              <p:cNvSpPr/>
              <p:nvPr/>
            </p:nvSpPr>
            <p:spPr>
              <a:xfrm>
                <a:off x="5315745" y="2377141"/>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1"/>
              <p:cNvSpPr/>
              <p:nvPr/>
            </p:nvSpPr>
            <p:spPr>
              <a:xfrm>
                <a:off x="5752293" y="2322573"/>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1"/>
              <p:cNvSpPr/>
              <p:nvPr/>
            </p:nvSpPr>
            <p:spPr>
              <a:xfrm>
                <a:off x="5643156" y="2322573"/>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1"/>
              <p:cNvSpPr/>
              <p:nvPr/>
            </p:nvSpPr>
            <p:spPr>
              <a:xfrm>
                <a:off x="5424900" y="2322573"/>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1"/>
              <p:cNvSpPr/>
              <p:nvPr/>
            </p:nvSpPr>
            <p:spPr>
              <a:xfrm>
                <a:off x="5315745" y="2322573"/>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1"/>
              <p:cNvSpPr/>
              <p:nvPr/>
            </p:nvSpPr>
            <p:spPr>
              <a:xfrm>
                <a:off x="5643156" y="2267986"/>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1"/>
              <p:cNvSpPr/>
              <p:nvPr/>
            </p:nvSpPr>
            <p:spPr>
              <a:xfrm>
                <a:off x="5424900" y="2267986"/>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1"/>
              <p:cNvSpPr/>
              <p:nvPr/>
            </p:nvSpPr>
            <p:spPr>
              <a:xfrm>
                <a:off x="5861448" y="221343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1"/>
              <p:cNvSpPr/>
              <p:nvPr/>
            </p:nvSpPr>
            <p:spPr>
              <a:xfrm>
                <a:off x="5806879" y="2213436"/>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1"/>
              <p:cNvSpPr/>
              <p:nvPr/>
            </p:nvSpPr>
            <p:spPr>
              <a:xfrm>
                <a:off x="5752293" y="2213436"/>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1"/>
              <p:cNvSpPr/>
              <p:nvPr/>
            </p:nvSpPr>
            <p:spPr>
              <a:xfrm>
                <a:off x="5697742" y="221343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1"/>
              <p:cNvSpPr/>
              <p:nvPr/>
            </p:nvSpPr>
            <p:spPr>
              <a:xfrm>
                <a:off x="5643156" y="221343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1"/>
              <p:cNvSpPr/>
              <p:nvPr/>
            </p:nvSpPr>
            <p:spPr>
              <a:xfrm>
                <a:off x="5588569" y="221343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1"/>
              <p:cNvSpPr/>
              <p:nvPr/>
            </p:nvSpPr>
            <p:spPr>
              <a:xfrm>
                <a:off x="5534037" y="2213436"/>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1"/>
              <p:cNvSpPr/>
              <p:nvPr/>
            </p:nvSpPr>
            <p:spPr>
              <a:xfrm>
                <a:off x="5479450" y="2213436"/>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1"/>
              <p:cNvSpPr/>
              <p:nvPr/>
            </p:nvSpPr>
            <p:spPr>
              <a:xfrm>
                <a:off x="5424900" y="221343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1"/>
              <p:cNvSpPr/>
              <p:nvPr/>
            </p:nvSpPr>
            <p:spPr>
              <a:xfrm>
                <a:off x="5370314" y="2213436"/>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1"/>
              <p:cNvSpPr/>
              <p:nvPr/>
            </p:nvSpPr>
            <p:spPr>
              <a:xfrm>
                <a:off x="5315745" y="2213436"/>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1"/>
              <p:cNvSpPr/>
              <p:nvPr/>
            </p:nvSpPr>
            <p:spPr>
              <a:xfrm>
                <a:off x="5261195" y="221343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1"/>
              <p:cNvSpPr/>
              <p:nvPr/>
            </p:nvSpPr>
            <p:spPr>
              <a:xfrm>
                <a:off x="5697742" y="215884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1"/>
              <p:cNvSpPr/>
              <p:nvPr/>
            </p:nvSpPr>
            <p:spPr>
              <a:xfrm>
                <a:off x="5643156" y="2158849"/>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1"/>
              <p:cNvSpPr/>
              <p:nvPr/>
            </p:nvSpPr>
            <p:spPr>
              <a:xfrm>
                <a:off x="5588569" y="2158849"/>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1"/>
              <p:cNvSpPr/>
              <p:nvPr/>
            </p:nvSpPr>
            <p:spPr>
              <a:xfrm>
                <a:off x="5534037" y="2158849"/>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1"/>
              <p:cNvSpPr/>
              <p:nvPr/>
            </p:nvSpPr>
            <p:spPr>
              <a:xfrm>
                <a:off x="5479450" y="2158849"/>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1"/>
              <p:cNvSpPr/>
              <p:nvPr/>
            </p:nvSpPr>
            <p:spPr>
              <a:xfrm>
                <a:off x="5424900" y="2158849"/>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1"/>
              <p:cNvSpPr/>
              <p:nvPr/>
            </p:nvSpPr>
            <p:spPr>
              <a:xfrm>
                <a:off x="5861448" y="210426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1"/>
              <p:cNvSpPr/>
              <p:nvPr/>
            </p:nvSpPr>
            <p:spPr>
              <a:xfrm>
                <a:off x="5806879" y="2104263"/>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1"/>
              <p:cNvSpPr/>
              <p:nvPr/>
            </p:nvSpPr>
            <p:spPr>
              <a:xfrm>
                <a:off x="5697742" y="210426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1"/>
              <p:cNvSpPr/>
              <p:nvPr/>
            </p:nvSpPr>
            <p:spPr>
              <a:xfrm>
                <a:off x="5479450" y="210426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1"/>
              <p:cNvSpPr/>
              <p:nvPr/>
            </p:nvSpPr>
            <p:spPr>
              <a:xfrm>
                <a:off x="5424900" y="210426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1"/>
              <p:cNvSpPr/>
              <p:nvPr/>
            </p:nvSpPr>
            <p:spPr>
              <a:xfrm>
                <a:off x="5315745" y="2104263"/>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1"/>
              <p:cNvSpPr/>
              <p:nvPr/>
            </p:nvSpPr>
            <p:spPr>
              <a:xfrm>
                <a:off x="5261195" y="2104263"/>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1"/>
              <p:cNvSpPr/>
              <p:nvPr/>
            </p:nvSpPr>
            <p:spPr>
              <a:xfrm>
                <a:off x="5861448" y="2049731"/>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1"/>
              <p:cNvSpPr/>
              <p:nvPr/>
            </p:nvSpPr>
            <p:spPr>
              <a:xfrm>
                <a:off x="5806879" y="2049731"/>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1"/>
              <p:cNvSpPr/>
              <p:nvPr/>
            </p:nvSpPr>
            <p:spPr>
              <a:xfrm>
                <a:off x="5697742" y="2049731"/>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1"/>
              <p:cNvSpPr/>
              <p:nvPr/>
            </p:nvSpPr>
            <p:spPr>
              <a:xfrm>
                <a:off x="5588569" y="2049731"/>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1"/>
              <p:cNvSpPr/>
              <p:nvPr/>
            </p:nvSpPr>
            <p:spPr>
              <a:xfrm>
                <a:off x="5424900" y="2049731"/>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1"/>
              <p:cNvSpPr/>
              <p:nvPr/>
            </p:nvSpPr>
            <p:spPr>
              <a:xfrm>
                <a:off x="5315745" y="2049731"/>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1"/>
              <p:cNvSpPr/>
              <p:nvPr/>
            </p:nvSpPr>
            <p:spPr>
              <a:xfrm>
                <a:off x="5261195" y="2049731"/>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1"/>
              <p:cNvSpPr/>
              <p:nvPr/>
            </p:nvSpPr>
            <p:spPr>
              <a:xfrm>
                <a:off x="5861448" y="1995144"/>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1"/>
              <p:cNvSpPr/>
              <p:nvPr/>
            </p:nvSpPr>
            <p:spPr>
              <a:xfrm>
                <a:off x="5806879" y="1995144"/>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1"/>
              <p:cNvSpPr/>
              <p:nvPr/>
            </p:nvSpPr>
            <p:spPr>
              <a:xfrm>
                <a:off x="5752293" y="1995144"/>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1"/>
              <p:cNvSpPr/>
              <p:nvPr/>
            </p:nvSpPr>
            <p:spPr>
              <a:xfrm>
                <a:off x="5697742" y="1995144"/>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1"/>
              <p:cNvSpPr/>
              <p:nvPr/>
            </p:nvSpPr>
            <p:spPr>
              <a:xfrm>
                <a:off x="5643156" y="1995144"/>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1"/>
              <p:cNvSpPr/>
              <p:nvPr/>
            </p:nvSpPr>
            <p:spPr>
              <a:xfrm>
                <a:off x="5588569" y="1995144"/>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1"/>
              <p:cNvSpPr/>
              <p:nvPr/>
            </p:nvSpPr>
            <p:spPr>
              <a:xfrm>
                <a:off x="5534037" y="1995144"/>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1"/>
              <p:cNvSpPr/>
              <p:nvPr/>
            </p:nvSpPr>
            <p:spPr>
              <a:xfrm>
                <a:off x="5479450" y="1995144"/>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1"/>
              <p:cNvSpPr/>
              <p:nvPr/>
            </p:nvSpPr>
            <p:spPr>
              <a:xfrm>
                <a:off x="5424900" y="1995144"/>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1"/>
              <p:cNvSpPr/>
              <p:nvPr/>
            </p:nvSpPr>
            <p:spPr>
              <a:xfrm>
                <a:off x="5370314" y="1995144"/>
                <a:ext cx="54568" cy="54605"/>
              </a:xfrm>
              <a:custGeom>
                <a:avLst/>
                <a:gdLst/>
                <a:ahLst/>
                <a:cxnLst/>
                <a:rect l="l" t="t" r="r" b="b"/>
                <a:pathLst>
                  <a:path w="3019" h="3021" extrusionOk="0">
                    <a:moveTo>
                      <a:pt x="1" y="0"/>
                    </a:moveTo>
                    <a:lnTo>
                      <a:pt x="1" y="3020"/>
                    </a:lnTo>
                    <a:lnTo>
                      <a:pt x="3019" y="3020"/>
                    </a:lnTo>
                    <a:lnTo>
                      <a:pt x="301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1"/>
              <p:cNvSpPr/>
              <p:nvPr/>
            </p:nvSpPr>
            <p:spPr>
              <a:xfrm>
                <a:off x="5315745" y="1995144"/>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1"/>
              <p:cNvSpPr/>
              <p:nvPr/>
            </p:nvSpPr>
            <p:spPr>
              <a:xfrm>
                <a:off x="5261195" y="1995144"/>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1"/>
              <p:cNvSpPr/>
              <p:nvPr/>
            </p:nvSpPr>
            <p:spPr>
              <a:xfrm>
                <a:off x="5861448" y="1940594"/>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1"/>
              <p:cNvSpPr/>
              <p:nvPr/>
            </p:nvSpPr>
            <p:spPr>
              <a:xfrm>
                <a:off x="5806879" y="1940594"/>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1"/>
              <p:cNvSpPr/>
              <p:nvPr/>
            </p:nvSpPr>
            <p:spPr>
              <a:xfrm>
                <a:off x="5752293" y="1940594"/>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1"/>
              <p:cNvSpPr/>
              <p:nvPr/>
            </p:nvSpPr>
            <p:spPr>
              <a:xfrm>
                <a:off x="5697742" y="1940594"/>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1"/>
              <p:cNvSpPr/>
              <p:nvPr/>
            </p:nvSpPr>
            <p:spPr>
              <a:xfrm>
                <a:off x="5588569" y="1940594"/>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1"/>
              <p:cNvSpPr/>
              <p:nvPr/>
            </p:nvSpPr>
            <p:spPr>
              <a:xfrm>
                <a:off x="5534037" y="1940594"/>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1"/>
              <p:cNvSpPr/>
              <p:nvPr/>
            </p:nvSpPr>
            <p:spPr>
              <a:xfrm>
                <a:off x="5479450" y="1940594"/>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1"/>
              <p:cNvSpPr/>
              <p:nvPr/>
            </p:nvSpPr>
            <p:spPr>
              <a:xfrm>
                <a:off x="5370314" y="1940594"/>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1"/>
              <p:cNvSpPr/>
              <p:nvPr/>
            </p:nvSpPr>
            <p:spPr>
              <a:xfrm>
                <a:off x="5315745" y="1940594"/>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1"/>
              <p:cNvSpPr/>
              <p:nvPr/>
            </p:nvSpPr>
            <p:spPr>
              <a:xfrm>
                <a:off x="5261195" y="1940594"/>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1"/>
              <p:cNvSpPr/>
              <p:nvPr/>
            </p:nvSpPr>
            <p:spPr>
              <a:xfrm>
                <a:off x="5861448" y="1886007"/>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1"/>
              <p:cNvSpPr/>
              <p:nvPr/>
            </p:nvSpPr>
            <p:spPr>
              <a:xfrm>
                <a:off x="5752293" y="1886007"/>
                <a:ext cx="54605" cy="54568"/>
              </a:xfrm>
              <a:custGeom>
                <a:avLst/>
                <a:gdLst/>
                <a:ahLst/>
                <a:cxnLst/>
                <a:rect l="l" t="t" r="r" b="b"/>
                <a:pathLst>
                  <a:path w="3021" h="3019" extrusionOk="0">
                    <a:moveTo>
                      <a:pt x="0" y="1"/>
                    </a:moveTo>
                    <a:lnTo>
                      <a:pt x="0" y="3019"/>
                    </a:lnTo>
                    <a:lnTo>
                      <a:pt x="3020" y="3019"/>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1"/>
              <p:cNvSpPr/>
              <p:nvPr/>
            </p:nvSpPr>
            <p:spPr>
              <a:xfrm>
                <a:off x="5697742" y="1886007"/>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1"/>
              <p:cNvSpPr/>
              <p:nvPr/>
            </p:nvSpPr>
            <p:spPr>
              <a:xfrm>
                <a:off x="5643156" y="1886007"/>
                <a:ext cx="54605" cy="54568"/>
              </a:xfrm>
              <a:custGeom>
                <a:avLst/>
                <a:gdLst/>
                <a:ahLst/>
                <a:cxnLst/>
                <a:rect l="l" t="t" r="r" b="b"/>
                <a:pathLst>
                  <a:path w="3021" h="3019" extrusionOk="0">
                    <a:moveTo>
                      <a:pt x="1" y="1"/>
                    </a:moveTo>
                    <a:lnTo>
                      <a:pt x="1" y="3019"/>
                    </a:lnTo>
                    <a:lnTo>
                      <a:pt x="3021" y="3019"/>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1"/>
              <p:cNvSpPr/>
              <p:nvPr/>
            </p:nvSpPr>
            <p:spPr>
              <a:xfrm>
                <a:off x="5588569" y="1886007"/>
                <a:ext cx="54605" cy="54568"/>
              </a:xfrm>
              <a:custGeom>
                <a:avLst/>
                <a:gdLst/>
                <a:ahLst/>
                <a:cxnLst/>
                <a:rect l="l" t="t" r="r" b="b"/>
                <a:pathLst>
                  <a:path w="3021" h="3019" extrusionOk="0">
                    <a:moveTo>
                      <a:pt x="1" y="1"/>
                    </a:moveTo>
                    <a:lnTo>
                      <a:pt x="1" y="3019"/>
                    </a:lnTo>
                    <a:lnTo>
                      <a:pt x="3021" y="3019"/>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1"/>
              <p:cNvSpPr/>
              <p:nvPr/>
            </p:nvSpPr>
            <p:spPr>
              <a:xfrm>
                <a:off x="5534037" y="1886007"/>
                <a:ext cx="54550" cy="54568"/>
              </a:xfrm>
              <a:custGeom>
                <a:avLst/>
                <a:gdLst/>
                <a:ahLst/>
                <a:cxnLst/>
                <a:rect l="l" t="t" r="r" b="b"/>
                <a:pathLst>
                  <a:path w="3018" h="3019" extrusionOk="0">
                    <a:moveTo>
                      <a:pt x="0" y="1"/>
                    </a:moveTo>
                    <a:lnTo>
                      <a:pt x="0" y="3019"/>
                    </a:lnTo>
                    <a:lnTo>
                      <a:pt x="3018" y="3019"/>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1"/>
              <p:cNvSpPr/>
              <p:nvPr/>
            </p:nvSpPr>
            <p:spPr>
              <a:xfrm>
                <a:off x="5479450" y="1886007"/>
                <a:ext cx="54605" cy="54568"/>
              </a:xfrm>
              <a:custGeom>
                <a:avLst/>
                <a:gdLst/>
                <a:ahLst/>
                <a:cxnLst/>
                <a:rect l="l" t="t" r="r" b="b"/>
                <a:pathLst>
                  <a:path w="3021" h="3019" extrusionOk="0">
                    <a:moveTo>
                      <a:pt x="0" y="1"/>
                    </a:moveTo>
                    <a:lnTo>
                      <a:pt x="0" y="3019"/>
                    </a:lnTo>
                    <a:lnTo>
                      <a:pt x="3020" y="3019"/>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1"/>
              <p:cNvSpPr/>
              <p:nvPr/>
            </p:nvSpPr>
            <p:spPr>
              <a:xfrm>
                <a:off x="5424900" y="1886007"/>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1"/>
              <p:cNvSpPr/>
              <p:nvPr/>
            </p:nvSpPr>
            <p:spPr>
              <a:xfrm>
                <a:off x="5370314" y="1886007"/>
                <a:ext cx="54568" cy="54568"/>
              </a:xfrm>
              <a:custGeom>
                <a:avLst/>
                <a:gdLst/>
                <a:ahLst/>
                <a:cxnLst/>
                <a:rect l="l" t="t" r="r" b="b"/>
                <a:pathLst>
                  <a:path w="3019" h="3019" extrusionOk="0">
                    <a:moveTo>
                      <a:pt x="1" y="1"/>
                    </a:moveTo>
                    <a:lnTo>
                      <a:pt x="1" y="3019"/>
                    </a:lnTo>
                    <a:lnTo>
                      <a:pt x="3019" y="3019"/>
                    </a:lnTo>
                    <a:lnTo>
                      <a:pt x="301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1"/>
              <p:cNvSpPr/>
              <p:nvPr/>
            </p:nvSpPr>
            <p:spPr>
              <a:xfrm>
                <a:off x="5261195" y="1886007"/>
                <a:ext cx="54568" cy="54568"/>
              </a:xfrm>
              <a:custGeom>
                <a:avLst/>
                <a:gdLst/>
                <a:ahLst/>
                <a:cxnLst/>
                <a:rect l="l" t="t" r="r" b="b"/>
                <a:pathLst>
                  <a:path w="3019" h="3019" extrusionOk="0">
                    <a:moveTo>
                      <a:pt x="1" y="1"/>
                    </a:moveTo>
                    <a:lnTo>
                      <a:pt x="1" y="3019"/>
                    </a:lnTo>
                    <a:lnTo>
                      <a:pt x="3018" y="3019"/>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1"/>
              <p:cNvSpPr/>
              <p:nvPr/>
            </p:nvSpPr>
            <p:spPr>
              <a:xfrm>
                <a:off x="5752293" y="1831439"/>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1"/>
              <p:cNvSpPr/>
              <p:nvPr/>
            </p:nvSpPr>
            <p:spPr>
              <a:xfrm>
                <a:off x="5697742" y="1831439"/>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1"/>
              <p:cNvSpPr/>
              <p:nvPr/>
            </p:nvSpPr>
            <p:spPr>
              <a:xfrm>
                <a:off x="5643156" y="1831439"/>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1"/>
              <p:cNvSpPr/>
              <p:nvPr/>
            </p:nvSpPr>
            <p:spPr>
              <a:xfrm>
                <a:off x="5479450" y="1831439"/>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1"/>
              <p:cNvSpPr/>
              <p:nvPr/>
            </p:nvSpPr>
            <p:spPr>
              <a:xfrm>
                <a:off x="5424900" y="1831439"/>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1"/>
              <p:cNvSpPr/>
              <p:nvPr/>
            </p:nvSpPr>
            <p:spPr>
              <a:xfrm>
                <a:off x="5370314" y="1831439"/>
                <a:ext cx="54568" cy="54587"/>
              </a:xfrm>
              <a:custGeom>
                <a:avLst/>
                <a:gdLst/>
                <a:ahLst/>
                <a:cxnLst/>
                <a:rect l="l" t="t" r="r" b="b"/>
                <a:pathLst>
                  <a:path w="3019" h="3020" extrusionOk="0">
                    <a:moveTo>
                      <a:pt x="1" y="0"/>
                    </a:moveTo>
                    <a:lnTo>
                      <a:pt x="1" y="3020"/>
                    </a:lnTo>
                    <a:lnTo>
                      <a:pt x="3019" y="3020"/>
                    </a:lnTo>
                    <a:lnTo>
                      <a:pt x="301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1"/>
              <p:cNvSpPr/>
              <p:nvPr/>
            </p:nvSpPr>
            <p:spPr>
              <a:xfrm>
                <a:off x="5752293" y="1776889"/>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1"/>
              <p:cNvSpPr/>
              <p:nvPr/>
            </p:nvSpPr>
            <p:spPr>
              <a:xfrm>
                <a:off x="5370314" y="1776889"/>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1"/>
              <p:cNvSpPr/>
              <p:nvPr/>
            </p:nvSpPr>
            <p:spPr>
              <a:xfrm>
                <a:off x="5752293" y="172230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1"/>
              <p:cNvSpPr/>
              <p:nvPr/>
            </p:nvSpPr>
            <p:spPr>
              <a:xfrm>
                <a:off x="5697742" y="1722302"/>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1"/>
              <p:cNvSpPr/>
              <p:nvPr/>
            </p:nvSpPr>
            <p:spPr>
              <a:xfrm>
                <a:off x="5643156" y="1722302"/>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1"/>
              <p:cNvSpPr/>
              <p:nvPr/>
            </p:nvSpPr>
            <p:spPr>
              <a:xfrm>
                <a:off x="5588569" y="1722302"/>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1"/>
              <p:cNvSpPr/>
              <p:nvPr/>
            </p:nvSpPr>
            <p:spPr>
              <a:xfrm>
                <a:off x="5534037" y="1722302"/>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1"/>
              <p:cNvSpPr/>
              <p:nvPr/>
            </p:nvSpPr>
            <p:spPr>
              <a:xfrm>
                <a:off x="5479450" y="172230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1"/>
              <p:cNvSpPr/>
              <p:nvPr/>
            </p:nvSpPr>
            <p:spPr>
              <a:xfrm>
                <a:off x="5424900" y="1722302"/>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1"/>
              <p:cNvSpPr/>
              <p:nvPr/>
            </p:nvSpPr>
            <p:spPr>
              <a:xfrm>
                <a:off x="5370314" y="1722302"/>
                <a:ext cx="54568" cy="54568"/>
              </a:xfrm>
              <a:custGeom>
                <a:avLst/>
                <a:gdLst/>
                <a:ahLst/>
                <a:cxnLst/>
                <a:rect l="l" t="t" r="r" b="b"/>
                <a:pathLst>
                  <a:path w="3019" h="3019" extrusionOk="0">
                    <a:moveTo>
                      <a:pt x="1" y="1"/>
                    </a:moveTo>
                    <a:lnTo>
                      <a:pt x="1" y="3018"/>
                    </a:lnTo>
                    <a:lnTo>
                      <a:pt x="3019" y="3018"/>
                    </a:lnTo>
                    <a:lnTo>
                      <a:pt x="301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1"/>
              <p:cNvSpPr/>
              <p:nvPr/>
            </p:nvSpPr>
            <p:spPr>
              <a:xfrm>
                <a:off x="5752293" y="166771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1"/>
              <p:cNvSpPr/>
              <p:nvPr/>
            </p:nvSpPr>
            <p:spPr>
              <a:xfrm>
                <a:off x="5370314" y="1667716"/>
                <a:ext cx="54568" cy="54605"/>
              </a:xfrm>
              <a:custGeom>
                <a:avLst/>
                <a:gdLst/>
                <a:ahLst/>
                <a:cxnLst/>
                <a:rect l="l" t="t" r="r" b="b"/>
                <a:pathLst>
                  <a:path w="3019" h="3021" extrusionOk="0">
                    <a:moveTo>
                      <a:pt x="1" y="1"/>
                    </a:moveTo>
                    <a:lnTo>
                      <a:pt x="1" y="3021"/>
                    </a:lnTo>
                    <a:lnTo>
                      <a:pt x="3019" y="3021"/>
                    </a:lnTo>
                    <a:lnTo>
                      <a:pt x="301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med">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02"/>
        <p:cNvGrpSpPr/>
        <p:nvPr/>
      </p:nvGrpSpPr>
      <p:grpSpPr>
        <a:xfrm>
          <a:off x="0" y="0"/>
          <a:ext cx="0" cy="0"/>
          <a:chOff x="0" y="0"/>
          <a:chExt cx="0" cy="0"/>
        </a:xfrm>
      </p:grpSpPr>
      <p:sp>
        <p:nvSpPr>
          <p:cNvPr id="3403" name="Google Shape;3403;p32"/>
          <p:cNvSpPr txBox="1">
            <a:spLocks noGrp="1"/>
          </p:cNvSpPr>
          <p:nvPr>
            <p:ph type="subTitle" idx="3"/>
          </p:nvPr>
        </p:nvSpPr>
        <p:spPr>
          <a:xfrm>
            <a:off x="1817649" y="2145344"/>
            <a:ext cx="4694663" cy="12268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En premier temps nous avons tracé un schéma liant l’ensemble des élèments du jeu ainsi que leur cheminement </a:t>
            </a:r>
            <a:endParaRPr sz="1800" dirty="0"/>
          </a:p>
        </p:txBody>
      </p:sp>
      <p:sp>
        <p:nvSpPr>
          <p:cNvPr id="3405" name="Google Shape;3405;p32"/>
          <p:cNvSpPr txBox="1">
            <a:spLocks noGrp="1"/>
          </p:cNvSpPr>
          <p:nvPr>
            <p:ph type="subTitle" idx="1"/>
          </p:nvPr>
        </p:nvSpPr>
        <p:spPr>
          <a:xfrm>
            <a:off x="2518401" y="1457007"/>
            <a:ext cx="3357608"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Les étapes du jeu</a:t>
            </a:r>
            <a:endParaRPr dirty="0"/>
          </a:p>
        </p:txBody>
      </p:sp>
      <p:sp>
        <p:nvSpPr>
          <p:cNvPr id="3407" name="Google Shape;3407;p32"/>
          <p:cNvSpPr txBox="1">
            <a:spLocks noGrp="1"/>
          </p:cNvSpPr>
          <p:nvPr>
            <p:ph type="title"/>
          </p:nvPr>
        </p:nvSpPr>
        <p:spPr>
          <a:xfrm>
            <a:off x="720000" y="539998"/>
            <a:ext cx="7704000" cy="46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Que devons nous faire?</a:t>
            </a:r>
            <a:endParaRPr dirty="0"/>
          </a:p>
        </p:txBody>
      </p:sp>
      <p:sp>
        <p:nvSpPr>
          <p:cNvPr id="3408" name="Google Shape;3408;p32"/>
          <p:cNvSpPr/>
          <p:nvPr/>
        </p:nvSpPr>
        <p:spPr>
          <a:xfrm>
            <a:off x="4868225" y="4044888"/>
            <a:ext cx="73500" cy="7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2"/>
          <p:cNvSpPr/>
          <p:nvPr/>
        </p:nvSpPr>
        <p:spPr>
          <a:xfrm>
            <a:off x="2505900" y="4135525"/>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2"/>
          <p:cNvSpPr/>
          <p:nvPr/>
        </p:nvSpPr>
        <p:spPr>
          <a:xfrm>
            <a:off x="6827600" y="3062850"/>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2"/>
          <p:cNvSpPr/>
          <p:nvPr/>
        </p:nvSpPr>
        <p:spPr>
          <a:xfrm>
            <a:off x="7082688" y="827650"/>
            <a:ext cx="73500" cy="7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2" name="Google Shape;3412;p32"/>
          <p:cNvGrpSpPr/>
          <p:nvPr/>
        </p:nvGrpSpPr>
        <p:grpSpPr>
          <a:xfrm>
            <a:off x="8201663" y="3866663"/>
            <a:ext cx="178225" cy="178225"/>
            <a:chOff x="6772475" y="3811500"/>
            <a:chExt cx="178225" cy="178225"/>
          </a:xfrm>
        </p:grpSpPr>
        <p:sp>
          <p:nvSpPr>
            <p:cNvPr id="3413" name="Google Shape;3413;p32"/>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2"/>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2"/>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2"/>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2"/>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8" name="Google Shape;3418;p32"/>
          <p:cNvGrpSpPr/>
          <p:nvPr/>
        </p:nvGrpSpPr>
        <p:grpSpPr>
          <a:xfrm>
            <a:off x="8334888" y="1618188"/>
            <a:ext cx="178225" cy="178225"/>
            <a:chOff x="6772475" y="3811500"/>
            <a:chExt cx="178225" cy="178225"/>
          </a:xfrm>
        </p:grpSpPr>
        <p:sp>
          <p:nvSpPr>
            <p:cNvPr id="3419" name="Google Shape;3419;p32"/>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2"/>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2"/>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2"/>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2"/>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4" name="Google Shape;3424;p32"/>
          <p:cNvGrpSpPr/>
          <p:nvPr/>
        </p:nvGrpSpPr>
        <p:grpSpPr>
          <a:xfrm>
            <a:off x="3867588" y="2874600"/>
            <a:ext cx="178225" cy="178225"/>
            <a:chOff x="6772475" y="3811500"/>
            <a:chExt cx="178225" cy="178225"/>
          </a:xfrm>
        </p:grpSpPr>
        <p:sp>
          <p:nvSpPr>
            <p:cNvPr id="3425" name="Google Shape;3425;p32"/>
            <p:cNvSpPr/>
            <p:nvPr/>
          </p:nvSpPr>
          <p:spPr>
            <a:xfrm>
              <a:off x="6832175" y="3871200"/>
              <a:ext cx="58800" cy="58800"/>
            </a:xfrm>
            <a:custGeom>
              <a:avLst/>
              <a:gdLst/>
              <a:ahLst/>
              <a:cxnLst/>
              <a:rect l="l" t="t" r="r" b="b"/>
              <a:pathLst>
                <a:path w="2352" h="2352" extrusionOk="0">
                  <a:moveTo>
                    <a:pt x="1" y="1"/>
                  </a:moveTo>
                  <a:lnTo>
                    <a:pt x="1" y="2352"/>
                  </a:lnTo>
                  <a:lnTo>
                    <a:pt x="2351" y="2352"/>
                  </a:lnTo>
                  <a:lnTo>
                    <a:pt x="2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2"/>
            <p:cNvSpPr/>
            <p:nvPr/>
          </p:nvSpPr>
          <p:spPr>
            <a:xfrm>
              <a:off x="6832175" y="3811500"/>
              <a:ext cx="58800" cy="59725"/>
            </a:xfrm>
            <a:custGeom>
              <a:avLst/>
              <a:gdLst/>
              <a:ahLst/>
              <a:cxnLst/>
              <a:rect l="l" t="t" r="r" b="b"/>
              <a:pathLst>
                <a:path w="2352" h="2389" extrusionOk="0">
                  <a:moveTo>
                    <a:pt x="1" y="0"/>
                  </a:moveTo>
                  <a:lnTo>
                    <a:pt x="1" y="2389"/>
                  </a:lnTo>
                  <a:lnTo>
                    <a:pt x="2351" y="2389"/>
                  </a:lnTo>
                  <a:lnTo>
                    <a:pt x="2351" y="0"/>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2"/>
            <p:cNvSpPr/>
            <p:nvPr/>
          </p:nvSpPr>
          <p:spPr>
            <a:xfrm>
              <a:off x="6772475" y="3871200"/>
              <a:ext cx="59725" cy="58800"/>
            </a:xfrm>
            <a:custGeom>
              <a:avLst/>
              <a:gdLst/>
              <a:ahLst/>
              <a:cxnLst/>
              <a:rect l="l" t="t" r="r" b="b"/>
              <a:pathLst>
                <a:path w="2389"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2"/>
            <p:cNvSpPr/>
            <p:nvPr/>
          </p:nvSpPr>
          <p:spPr>
            <a:xfrm>
              <a:off x="6890950" y="3871200"/>
              <a:ext cx="59750" cy="58800"/>
            </a:xfrm>
            <a:custGeom>
              <a:avLst/>
              <a:gdLst/>
              <a:ahLst/>
              <a:cxnLst/>
              <a:rect l="l" t="t" r="r" b="b"/>
              <a:pathLst>
                <a:path w="2390" h="2352" extrusionOk="0">
                  <a:moveTo>
                    <a:pt x="0" y="1"/>
                  </a:moveTo>
                  <a:lnTo>
                    <a:pt x="0" y="2352"/>
                  </a:lnTo>
                  <a:lnTo>
                    <a:pt x="2389" y="2352"/>
                  </a:lnTo>
                  <a:lnTo>
                    <a:pt x="2389"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2"/>
            <p:cNvSpPr/>
            <p:nvPr/>
          </p:nvSpPr>
          <p:spPr>
            <a:xfrm>
              <a:off x="6832175" y="3929975"/>
              <a:ext cx="58800" cy="59750"/>
            </a:xfrm>
            <a:custGeom>
              <a:avLst/>
              <a:gdLst/>
              <a:ahLst/>
              <a:cxnLst/>
              <a:rect l="l" t="t" r="r" b="b"/>
              <a:pathLst>
                <a:path w="2352" h="2390" extrusionOk="0">
                  <a:moveTo>
                    <a:pt x="1" y="1"/>
                  </a:moveTo>
                  <a:lnTo>
                    <a:pt x="1" y="2389"/>
                  </a:lnTo>
                  <a:lnTo>
                    <a:pt x="2351" y="2389"/>
                  </a:lnTo>
                  <a:lnTo>
                    <a:pt x="2351" y="1"/>
                  </a:lnTo>
                  <a:close/>
                </a:path>
              </a:pathLst>
            </a:custGeom>
            <a:solidFill>
              <a:srgbClr val="833AB4">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32"/>
          <p:cNvGrpSpPr/>
          <p:nvPr/>
        </p:nvGrpSpPr>
        <p:grpSpPr>
          <a:xfrm>
            <a:off x="858495" y="3872125"/>
            <a:ext cx="654821" cy="600289"/>
            <a:chOff x="858495" y="3872125"/>
            <a:chExt cx="654821" cy="600289"/>
          </a:xfrm>
        </p:grpSpPr>
        <p:grpSp>
          <p:nvGrpSpPr>
            <p:cNvPr id="3431" name="Google Shape;3431;p32"/>
            <p:cNvGrpSpPr/>
            <p:nvPr/>
          </p:nvGrpSpPr>
          <p:grpSpPr>
            <a:xfrm>
              <a:off x="858495" y="3872125"/>
              <a:ext cx="654821" cy="600289"/>
              <a:chOff x="846645" y="1301313"/>
              <a:chExt cx="654821" cy="600289"/>
            </a:xfrm>
          </p:grpSpPr>
          <p:sp>
            <p:nvSpPr>
              <p:cNvPr id="3432" name="Google Shape;3432;p32"/>
              <p:cNvSpPr/>
              <p:nvPr/>
            </p:nvSpPr>
            <p:spPr>
              <a:xfrm>
                <a:off x="1283192" y="1847033"/>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2"/>
              <p:cNvSpPr/>
              <p:nvPr/>
            </p:nvSpPr>
            <p:spPr>
              <a:xfrm>
                <a:off x="1010350" y="1847033"/>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2"/>
              <p:cNvSpPr/>
              <p:nvPr/>
            </p:nvSpPr>
            <p:spPr>
              <a:xfrm>
                <a:off x="1228606" y="179244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2"/>
              <p:cNvSpPr/>
              <p:nvPr/>
            </p:nvSpPr>
            <p:spPr>
              <a:xfrm>
                <a:off x="1064901" y="179244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2"/>
              <p:cNvSpPr/>
              <p:nvPr/>
            </p:nvSpPr>
            <p:spPr>
              <a:xfrm>
                <a:off x="1174019" y="173791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2"/>
              <p:cNvSpPr/>
              <p:nvPr/>
            </p:nvSpPr>
            <p:spPr>
              <a:xfrm>
                <a:off x="1119487" y="173791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2"/>
              <p:cNvSpPr/>
              <p:nvPr/>
            </p:nvSpPr>
            <p:spPr>
              <a:xfrm>
                <a:off x="1283192" y="16833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2"/>
              <p:cNvSpPr/>
              <p:nvPr/>
            </p:nvSpPr>
            <p:spPr>
              <a:xfrm>
                <a:off x="1228606" y="16833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2"/>
              <p:cNvSpPr/>
              <p:nvPr/>
            </p:nvSpPr>
            <p:spPr>
              <a:xfrm>
                <a:off x="1174019" y="16833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2"/>
              <p:cNvSpPr/>
              <p:nvPr/>
            </p:nvSpPr>
            <p:spPr>
              <a:xfrm>
                <a:off x="1119487" y="1683328"/>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2"/>
              <p:cNvSpPr/>
              <p:nvPr/>
            </p:nvSpPr>
            <p:spPr>
              <a:xfrm>
                <a:off x="1064901" y="1683328"/>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2"/>
              <p:cNvSpPr/>
              <p:nvPr/>
            </p:nvSpPr>
            <p:spPr>
              <a:xfrm>
                <a:off x="1010350" y="16833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2"/>
              <p:cNvSpPr/>
              <p:nvPr/>
            </p:nvSpPr>
            <p:spPr>
              <a:xfrm>
                <a:off x="1337779" y="1628741"/>
                <a:ext cx="54568" cy="54605"/>
              </a:xfrm>
              <a:custGeom>
                <a:avLst/>
                <a:gdLst/>
                <a:ahLst/>
                <a:cxnLst/>
                <a:rect l="l" t="t" r="r" b="b"/>
                <a:pathLst>
                  <a:path w="3019" h="3021" extrusionOk="0">
                    <a:moveTo>
                      <a:pt x="0" y="1"/>
                    </a:moveTo>
                    <a:lnTo>
                      <a:pt x="0"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2"/>
              <p:cNvSpPr/>
              <p:nvPr/>
            </p:nvSpPr>
            <p:spPr>
              <a:xfrm>
                <a:off x="1283192" y="162874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2"/>
              <p:cNvSpPr/>
              <p:nvPr/>
            </p:nvSpPr>
            <p:spPr>
              <a:xfrm>
                <a:off x="1228606" y="162874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2"/>
              <p:cNvSpPr/>
              <p:nvPr/>
            </p:nvSpPr>
            <p:spPr>
              <a:xfrm>
                <a:off x="1064901" y="162874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2"/>
              <p:cNvSpPr/>
              <p:nvPr/>
            </p:nvSpPr>
            <p:spPr>
              <a:xfrm>
                <a:off x="1010350" y="162874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2"/>
              <p:cNvSpPr/>
              <p:nvPr/>
            </p:nvSpPr>
            <p:spPr>
              <a:xfrm>
                <a:off x="955782" y="162874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2"/>
              <p:cNvSpPr/>
              <p:nvPr/>
            </p:nvSpPr>
            <p:spPr>
              <a:xfrm>
                <a:off x="1337779" y="1574155"/>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2"/>
              <p:cNvSpPr/>
              <p:nvPr/>
            </p:nvSpPr>
            <p:spPr>
              <a:xfrm>
                <a:off x="1283192" y="1574155"/>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2"/>
              <p:cNvSpPr/>
              <p:nvPr/>
            </p:nvSpPr>
            <p:spPr>
              <a:xfrm>
                <a:off x="1228606" y="1574155"/>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2"/>
              <p:cNvSpPr/>
              <p:nvPr/>
            </p:nvSpPr>
            <p:spPr>
              <a:xfrm>
                <a:off x="1174019" y="1574155"/>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32"/>
              <p:cNvSpPr/>
              <p:nvPr/>
            </p:nvSpPr>
            <p:spPr>
              <a:xfrm>
                <a:off x="1119487" y="1574155"/>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2"/>
              <p:cNvSpPr/>
              <p:nvPr/>
            </p:nvSpPr>
            <p:spPr>
              <a:xfrm>
                <a:off x="1064901" y="1574155"/>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2"/>
              <p:cNvSpPr/>
              <p:nvPr/>
            </p:nvSpPr>
            <p:spPr>
              <a:xfrm>
                <a:off x="1010350" y="1574155"/>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32"/>
              <p:cNvSpPr/>
              <p:nvPr/>
            </p:nvSpPr>
            <p:spPr>
              <a:xfrm>
                <a:off x="955782" y="1574155"/>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2"/>
              <p:cNvSpPr/>
              <p:nvPr/>
            </p:nvSpPr>
            <p:spPr>
              <a:xfrm>
                <a:off x="1392329" y="151962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2"/>
              <p:cNvSpPr/>
              <p:nvPr/>
            </p:nvSpPr>
            <p:spPr>
              <a:xfrm>
                <a:off x="1337779" y="1519623"/>
                <a:ext cx="54568" cy="54586"/>
              </a:xfrm>
              <a:custGeom>
                <a:avLst/>
                <a:gdLst/>
                <a:ahLst/>
                <a:cxnLst/>
                <a:rect l="l" t="t" r="r" b="b"/>
                <a:pathLst>
                  <a:path w="3019"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2"/>
              <p:cNvSpPr/>
              <p:nvPr/>
            </p:nvSpPr>
            <p:spPr>
              <a:xfrm>
                <a:off x="1283192" y="151962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2"/>
              <p:cNvSpPr/>
              <p:nvPr/>
            </p:nvSpPr>
            <p:spPr>
              <a:xfrm>
                <a:off x="1174019" y="1519623"/>
                <a:ext cx="54605" cy="54586"/>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2"/>
              <p:cNvSpPr/>
              <p:nvPr/>
            </p:nvSpPr>
            <p:spPr>
              <a:xfrm>
                <a:off x="1119487" y="1519623"/>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32"/>
              <p:cNvSpPr/>
              <p:nvPr/>
            </p:nvSpPr>
            <p:spPr>
              <a:xfrm>
                <a:off x="1010350" y="151962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32"/>
              <p:cNvSpPr/>
              <p:nvPr/>
            </p:nvSpPr>
            <p:spPr>
              <a:xfrm>
                <a:off x="955782" y="151962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2"/>
              <p:cNvSpPr/>
              <p:nvPr/>
            </p:nvSpPr>
            <p:spPr>
              <a:xfrm>
                <a:off x="901195" y="1519623"/>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2"/>
              <p:cNvSpPr/>
              <p:nvPr/>
            </p:nvSpPr>
            <p:spPr>
              <a:xfrm>
                <a:off x="1446898"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2"/>
              <p:cNvSpPr/>
              <p:nvPr/>
            </p:nvSpPr>
            <p:spPr>
              <a:xfrm>
                <a:off x="1337779" y="1465036"/>
                <a:ext cx="54568" cy="54605"/>
              </a:xfrm>
              <a:custGeom>
                <a:avLst/>
                <a:gdLst/>
                <a:ahLst/>
                <a:cxnLst/>
                <a:rect l="l" t="t" r="r" b="b"/>
                <a:pathLst>
                  <a:path w="3019"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2"/>
              <p:cNvSpPr/>
              <p:nvPr/>
            </p:nvSpPr>
            <p:spPr>
              <a:xfrm>
                <a:off x="1283192"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2"/>
              <p:cNvSpPr/>
              <p:nvPr/>
            </p:nvSpPr>
            <p:spPr>
              <a:xfrm>
                <a:off x="1228606" y="146503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2"/>
              <p:cNvSpPr/>
              <p:nvPr/>
            </p:nvSpPr>
            <p:spPr>
              <a:xfrm>
                <a:off x="1174019" y="146503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2"/>
              <p:cNvSpPr/>
              <p:nvPr/>
            </p:nvSpPr>
            <p:spPr>
              <a:xfrm>
                <a:off x="1119487" y="1465036"/>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32"/>
              <p:cNvSpPr/>
              <p:nvPr/>
            </p:nvSpPr>
            <p:spPr>
              <a:xfrm>
                <a:off x="1064901" y="1465036"/>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2"/>
              <p:cNvSpPr/>
              <p:nvPr/>
            </p:nvSpPr>
            <p:spPr>
              <a:xfrm>
                <a:off x="1010350"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32"/>
              <p:cNvSpPr/>
              <p:nvPr/>
            </p:nvSpPr>
            <p:spPr>
              <a:xfrm>
                <a:off x="955782" y="1465036"/>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2"/>
              <p:cNvSpPr/>
              <p:nvPr/>
            </p:nvSpPr>
            <p:spPr>
              <a:xfrm>
                <a:off x="846645"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2"/>
              <p:cNvSpPr/>
              <p:nvPr/>
            </p:nvSpPr>
            <p:spPr>
              <a:xfrm>
                <a:off x="1337779" y="1410486"/>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32"/>
              <p:cNvSpPr/>
              <p:nvPr/>
            </p:nvSpPr>
            <p:spPr>
              <a:xfrm>
                <a:off x="1283192" y="141048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32"/>
              <p:cNvSpPr/>
              <p:nvPr/>
            </p:nvSpPr>
            <p:spPr>
              <a:xfrm>
                <a:off x="1228606" y="141048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2"/>
              <p:cNvSpPr/>
              <p:nvPr/>
            </p:nvSpPr>
            <p:spPr>
              <a:xfrm>
                <a:off x="1174019" y="141048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2"/>
              <p:cNvSpPr/>
              <p:nvPr/>
            </p:nvSpPr>
            <p:spPr>
              <a:xfrm>
                <a:off x="1119487" y="1410486"/>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2"/>
              <p:cNvSpPr/>
              <p:nvPr/>
            </p:nvSpPr>
            <p:spPr>
              <a:xfrm>
                <a:off x="1064901" y="1410486"/>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2"/>
              <p:cNvSpPr/>
              <p:nvPr/>
            </p:nvSpPr>
            <p:spPr>
              <a:xfrm>
                <a:off x="1010350" y="141048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2"/>
              <p:cNvSpPr/>
              <p:nvPr/>
            </p:nvSpPr>
            <p:spPr>
              <a:xfrm>
                <a:off x="955782" y="1410486"/>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2"/>
              <p:cNvSpPr/>
              <p:nvPr/>
            </p:nvSpPr>
            <p:spPr>
              <a:xfrm>
                <a:off x="1283192" y="135589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2"/>
              <p:cNvSpPr/>
              <p:nvPr/>
            </p:nvSpPr>
            <p:spPr>
              <a:xfrm>
                <a:off x="1010350" y="135589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2"/>
              <p:cNvSpPr/>
              <p:nvPr/>
            </p:nvSpPr>
            <p:spPr>
              <a:xfrm>
                <a:off x="1228606" y="1301313"/>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2"/>
              <p:cNvSpPr/>
              <p:nvPr/>
            </p:nvSpPr>
            <p:spPr>
              <a:xfrm>
                <a:off x="1064901" y="130131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8" name="Google Shape;3488;p32"/>
            <p:cNvSpPr/>
            <p:nvPr/>
          </p:nvSpPr>
          <p:spPr>
            <a:xfrm>
              <a:off x="1062025" y="4069750"/>
              <a:ext cx="245400" cy="19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9" name="Google Shape;3489;p32"/>
            <p:cNvGrpSpPr/>
            <p:nvPr/>
          </p:nvGrpSpPr>
          <p:grpSpPr>
            <a:xfrm>
              <a:off x="858495" y="3872125"/>
              <a:ext cx="654821" cy="600289"/>
              <a:chOff x="846645" y="1301313"/>
              <a:chExt cx="654821" cy="600289"/>
            </a:xfrm>
          </p:grpSpPr>
          <p:sp>
            <p:nvSpPr>
              <p:cNvPr id="3490" name="Google Shape;3490;p32"/>
              <p:cNvSpPr/>
              <p:nvPr/>
            </p:nvSpPr>
            <p:spPr>
              <a:xfrm>
                <a:off x="1283192" y="1847033"/>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2"/>
              <p:cNvSpPr/>
              <p:nvPr/>
            </p:nvSpPr>
            <p:spPr>
              <a:xfrm>
                <a:off x="1010350" y="1847033"/>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2"/>
              <p:cNvSpPr/>
              <p:nvPr/>
            </p:nvSpPr>
            <p:spPr>
              <a:xfrm>
                <a:off x="1228606" y="179244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32"/>
              <p:cNvSpPr/>
              <p:nvPr/>
            </p:nvSpPr>
            <p:spPr>
              <a:xfrm>
                <a:off x="1064901" y="179244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2"/>
              <p:cNvSpPr/>
              <p:nvPr/>
            </p:nvSpPr>
            <p:spPr>
              <a:xfrm>
                <a:off x="1174019" y="173791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2"/>
              <p:cNvSpPr/>
              <p:nvPr/>
            </p:nvSpPr>
            <p:spPr>
              <a:xfrm>
                <a:off x="1119487" y="173791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2"/>
              <p:cNvSpPr/>
              <p:nvPr/>
            </p:nvSpPr>
            <p:spPr>
              <a:xfrm>
                <a:off x="1283192" y="16833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2"/>
              <p:cNvSpPr/>
              <p:nvPr/>
            </p:nvSpPr>
            <p:spPr>
              <a:xfrm>
                <a:off x="1228606" y="16833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2"/>
              <p:cNvSpPr/>
              <p:nvPr/>
            </p:nvSpPr>
            <p:spPr>
              <a:xfrm>
                <a:off x="1174019" y="16833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2"/>
              <p:cNvSpPr/>
              <p:nvPr/>
            </p:nvSpPr>
            <p:spPr>
              <a:xfrm>
                <a:off x="1119487" y="1683328"/>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2"/>
              <p:cNvSpPr/>
              <p:nvPr/>
            </p:nvSpPr>
            <p:spPr>
              <a:xfrm>
                <a:off x="1064901" y="1683328"/>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2"/>
              <p:cNvSpPr/>
              <p:nvPr/>
            </p:nvSpPr>
            <p:spPr>
              <a:xfrm>
                <a:off x="1010350" y="16833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2"/>
              <p:cNvSpPr/>
              <p:nvPr/>
            </p:nvSpPr>
            <p:spPr>
              <a:xfrm>
                <a:off x="1337779" y="1628741"/>
                <a:ext cx="54568" cy="54605"/>
              </a:xfrm>
              <a:custGeom>
                <a:avLst/>
                <a:gdLst/>
                <a:ahLst/>
                <a:cxnLst/>
                <a:rect l="l" t="t" r="r" b="b"/>
                <a:pathLst>
                  <a:path w="3019" h="3021" extrusionOk="0">
                    <a:moveTo>
                      <a:pt x="0" y="1"/>
                    </a:moveTo>
                    <a:lnTo>
                      <a:pt x="0" y="3020"/>
                    </a:lnTo>
                    <a:lnTo>
                      <a:pt x="3018" y="3020"/>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32"/>
              <p:cNvSpPr/>
              <p:nvPr/>
            </p:nvSpPr>
            <p:spPr>
              <a:xfrm>
                <a:off x="1283192" y="162874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32"/>
              <p:cNvSpPr/>
              <p:nvPr/>
            </p:nvSpPr>
            <p:spPr>
              <a:xfrm>
                <a:off x="1228606" y="162874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2"/>
              <p:cNvSpPr/>
              <p:nvPr/>
            </p:nvSpPr>
            <p:spPr>
              <a:xfrm>
                <a:off x="1064901" y="162874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2"/>
              <p:cNvSpPr/>
              <p:nvPr/>
            </p:nvSpPr>
            <p:spPr>
              <a:xfrm>
                <a:off x="1010350" y="162874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32"/>
              <p:cNvSpPr/>
              <p:nvPr/>
            </p:nvSpPr>
            <p:spPr>
              <a:xfrm>
                <a:off x="955782" y="162874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32"/>
              <p:cNvSpPr/>
              <p:nvPr/>
            </p:nvSpPr>
            <p:spPr>
              <a:xfrm>
                <a:off x="1337779" y="1574155"/>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32"/>
              <p:cNvSpPr/>
              <p:nvPr/>
            </p:nvSpPr>
            <p:spPr>
              <a:xfrm>
                <a:off x="1283192" y="1574155"/>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32"/>
              <p:cNvSpPr/>
              <p:nvPr/>
            </p:nvSpPr>
            <p:spPr>
              <a:xfrm>
                <a:off x="1228606" y="1574155"/>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32"/>
              <p:cNvSpPr/>
              <p:nvPr/>
            </p:nvSpPr>
            <p:spPr>
              <a:xfrm>
                <a:off x="1174019" y="1574155"/>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32"/>
              <p:cNvSpPr/>
              <p:nvPr/>
            </p:nvSpPr>
            <p:spPr>
              <a:xfrm>
                <a:off x="1119487" y="1574155"/>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32"/>
              <p:cNvSpPr/>
              <p:nvPr/>
            </p:nvSpPr>
            <p:spPr>
              <a:xfrm>
                <a:off x="1064901" y="1574155"/>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32"/>
              <p:cNvSpPr/>
              <p:nvPr/>
            </p:nvSpPr>
            <p:spPr>
              <a:xfrm>
                <a:off x="1010350" y="1574155"/>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32"/>
              <p:cNvSpPr/>
              <p:nvPr/>
            </p:nvSpPr>
            <p:spPr>
              <a:xfrm>
                <a:off x="955782" y="1574155"/>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32"/>
              <p:cNvSpPr/>
              <p:nvPr/>
            </p:nvSpPr>
            <p:spPr>
              <a:xfrm>
                <a:off x="1392329" y="151962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32"/>
              <p:cNvSpPr/>
              <p:nvPr/>
            </p:nvSpPr>
            <p:spPr>
              <a:xfrm>
                <a:off x="1337779" y="1519623"/>
                <a:ext cx="54568" cy="54586"/>
              </a:xfrm>
              <a:custGeom>
                <a:avLst/>
                <a:gdLst/>
                <a:ahLst/>
                <a:cxnLst/>
                <a:rect l="l" t="t" r="r" b="b"/>
                <a:pathLst>
                  <a:path w="3019" h="3020"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32"/>
              <p:cNvSpPr/>
              <p:nvPr/>
            </p:nvSpPr>
            <p:spPr>
              <a:xfrm>
                <a:off x="1283192" y="151962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32"/>
              <p:cNvSpPr/>
              <p:nvPr/>
            </p:nvSpPr>
            <p:spPr>
              <a:xfrm>
                <a:off x="1174019" y="1519623"/>
                <a:ext cx="54605" cy="54586"/>
              </a:xfrm>
              <a:custGeom>
                <a:avLst/>
                <a:gdLst/>
                <a:ahLst/>
                <a:cxnLst/>
                <a:rect l="l" t="t" r="r" b="b"/>
                <a:pathLst>
                  <a:path w="3021" h="3020"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32"/>
              <p:cNvSpPr/>
              <p:nvPr/>
            </p:nvSpPr>
            <p:spPr>
              <a:xfrm>
                <a:off x="1119487" y="1519623"/>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32"/>
              <p:cNvSpPr/>
              <p:nvPr/>
            </p:nvSpPr>
            <p:spPr>
              <a:xfrm>
                <a:off x="1010350" y="151962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32"/>
              <p:cNvSpPr/>
              <p:nvPr/>
            </p:nvSpPr>
            <p:spPr>
              <a:xfrm>
                <a:off x="955782" y="151962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32"/>
              <p:cNvSpPr/>
              <p:nvPr/>
            </p:nvSpPr>
            <p:spPr>
              <a:xfrm>
                <a:off x="901195" y="1519623"/>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32"/>
              <p:cNvSpPr/>
              <p:nvPr/>
            </p:nvSpPr>
            <p:spPr>
              <a:xfrm>
                <a:off x="1446898"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2"/>
              <p:cNvSpPr/>
              <p:nvPr/>
            </p:nvSpPr>
            <p:spPr>
              <a:xfrm>
                <a:off x="1337779" y="1465036"/>
                <a:ext cx="54568" cy="54605"/>
              </a:xfrm>
              <a:custGeom>
                <a:avLst/>
                <a:gdLst/>
                <a:ahLst/>
                <a:cxnLst/>
                <a:rect l="l" t="t" r="r" b="b"/>
                <a:pathLst>
                  <a:path w="3019"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2"/>
              <p:cNvSpPr/>
              <p:nvPr/>
            </p:nvSpPr>
            <p:spPr>
              <a:xfrm>
                <a:off x="1283192"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2"/>
              <p:cNvSpPr/>
              <p:nvPr/>
            </p:nvSpPr>
            <p:spPr>
              <a:xfrm>
                <a:off x="1228606" y="146503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2"/>
              <p:cNvSpPr/>
              <p:nvPr/>
            </p:nvSpPr>
            <p:spPr>
              <a:xfrm>
                <a:off x="1174019" y="146503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2"/>
              <p:cNvSpPr/>
              <p:nvPr/>
            </p:nvSpPr>
            <p:spPr>
              <a:xfrm>
                <a:off x="1119487" y="1465036"/>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2"/>
              <p:cNvSpPr/>
              <p:nvPr/>
            </p:nvSpPr>
            <p:spPr>
              <a:xfrm>
                <a:off x="1064901" y="1465036"/>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2"/>
              <p:cNvSpPr/>
              <p:nvPr/>
            </p:nvSpPr>
            <p:spPr>
              <a:xfrm>
                <a:off x="1010350"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2"/>
              <p:cNvSpPr/>
              <p:nvPr/>
            </p:nvSpPr>
            <p:spPr>
              <a:xfrm>
                <a:off x="955782" y="1465036"/>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2"/>
              <p:cNvSpPr/>
              <p:nvPr/>
            </p:nvSpPr>
            <p:spPr>
              <a:xfrm>
                <a:off x="846645"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2"/>
              <p:cNvSpPr/>
              <p:nvPr/>
            </p:nvSpPr>
            <p:spPr>
              <a:xfrm>
                <a:off x="1337779" y="1410486"/>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2"/>
              <p:cNvSpPr/>
              <p:nvPr/>
            </p:nvSpPr>
            <p:spPr>
              <a:xfrm>
                <a:off x="1283192" y="141048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2"/>
              <p:cNvSpPr/>
              <p:nvPr/>
            </p:nvSpPr>
            <p:spPr>
              <a:xfrm>
                <a:off x="1228606" y="141048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2"/>
              <p:cNvSpPr/>
              <p:nvPr/>
            </p:nvSpPr>
            <p:spPr>
              <a:xfrm>
                <a:off x="1174019" y="141048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2"/>
              <p:cNvSpPr/>
              <p:nvPr/>
            </p:nvSpPr>
            <p:spPr>
              <a:xfrm>
                <a:off x="1119487" y="1410486"/>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2"/>
              <p:cNvSpPr/>
              <p:nvPr/>
            </p:nvSpPr>
            <p:spPr>
              <a:xfrm>
                <a:off x="1064901" y="1410486"/>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2"/>
              <p:cNvSpPr/>
              <p:nvPr/>
            </p:nvSpPr>
            <p:spPr>
              <a:xfrm>
                <a:off x="1010350" y="141048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32"/>
              <p:cNvSpPr/>
              <p:nvPr/>
            </p:nvSpPr>
            <p:spPr>
              <a:xfrm>
                <a:off x="955782" y="1410486"/>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2"/>
              <p:cNvSpPr/>
              <p:nvPr/>
            </p:nvSpPr>
            <p:spPr>
              <a:xfrm>
                <a:off x="1283192" y="135589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32"/>
              <p:cNvSpPr/>
              <p:nvPr/>
            </p:nvSpPr>
            <p:spPr>
              <a:xfrm>
                <a:off x="1010350" y="135589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32"/>
              <p:cNvSpPr/>
              <p:nvPr/>
            </p:nvSpPr>
            <p:spPr>
              <a:xfrm>
                <a:off x="1228606" y="1301313"/>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32"/>
              <p:cNvSpPr/>
              <p:nvPr/>
            </p:nvSpPr>
            <p:spPr>
              <a:xfrm>
                <a:off x="1064901" y="130131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6" name="Google Shape;3546;p32"/>
          <p:cNvGrpSpPr/>
          <p:nvPr/>
        </p:nvGrpSpPr>
        <p:grpSpPr>
          <a:xfrm>
            <a:off x="7343616" y="1250720"/>
            <a:ext cx="600271" cy="545702"/>
            <a:chOff x="7343616" y="1250720"/>
            <a:chExt cx="600271" cy="545702"/>
          </a:xfrm>
        </p:grpSpPr>
        <p:grpSp>
          <p:nvGrpSpPr>
            <p:cNvPr id="3547" name="Google Shape;3547;p32"/>
            <p:cNvGrpSpPr/>
            <p:nvPr/>
          </p:nvGrpSpPr>
          <p:grpSpPr>
            <a:xfrm>
              <a:off x="7343616" y="1250720"/>
              <a:ext cx="600271" cy="545702"/>
              <a:chOff x="983041" y="1749595"/>
              <a:chExt cx="600271" cy="545702"/>
            </a:xfrm>
          </p:grpSpPr>
          <p:sp>
            <p:nvSpPr>
              <p:cNvPr id="3548" name="Google Shape;3548;p32"/>
              <p:cNvSpPr/>
              <p:nvPr/>
            </p:nvSpPr>
            <p:spPr>
              <a:xfrm>
                <a:off x="1419589" y="2240693"/>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2"/>
              <p:cNvSpPr/>
              <p:nvPr/>
            </p:nvSpPr>
            <p:spPr>
              <a:xfrm>
                <a:off x="1092160" y="2240693"/>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2"/>
              <p:cNvSpPr/>
              <p:nvPr/>
            </p:nvSpPr>
            <p:spPr>
              <a:xfrm>
                <a:off x="1365038" y="2186143"/>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2"/>
              <p:cNvSpPr/>
              <p:nvPr/>
            </p:nvSpPr>
            <p:spPr>
              <a:xfrm>
                <a:off x="1146746" y="2186143"/>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2"/>
              <p:cNvSpPr/>
              <p:nvPr/>
            </p:nvSpPr>
            <p:spPr>
              <a:xfrm>
                <a:off x="1419589" y="2131556"/>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32"/>
              <p:cNvSpPr/>
              <p:nvPr/>
            </p:nvSpPr>
            <p:spPr>
              <a:xfrm>
                <a:off x="1365038" y="2131556"/>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32"/>
              <p:cNvSpPr/>
              <p:nvPr/>
            </p:nvSpPr>
            <p:spPr>
              <a:xfrm>
                <a:off x="1310452" y="2131556"/>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2"/>
              <p:cNvSpPr/>
              <p:nvPr/>
            </p:nvSpPr>
            <p:spPr>
              <a:xfrm>
                <a:off x="1255865" y="213155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2"/>
              <p:cNvSpPr/>
              <p:nvPr/>
            </p:nvSpPr>
            <p:spPr>
              <a:xfrm>
                <a:off x="1201333" y="2131556"/>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2"/>
              <p:cNvSpPr/>
              <p:nvPr/>
            </p:nvSpPr>
            <p:spPr>
              <a:xfrm>
                <a:off x="1146746" y="213155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2"/>
              <p:cNvSpPr/>
              <p:nvPr/>
            </p:nvSpPr>
            <p:spPr>
              <a:xfrm>
                <a:off x="1092160" y="213155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2"/>
              <p:cNvSpPr/>
              <p:nvPr/>
            </p:nvSpPr>
            <p:spPr>
              <a:xfrm>
                <a:off x="1474157" y="207702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2"/>
              <p:cNvSpPr/>
              <p:nvPr/>
            </p:nvSpPr>
            <p:spPr>
              <a:xfrm>
                <a:off x="1419589" y="2077024"/>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2"/>
              <p:cNvSpPr/>
              <p:nvPr/>
            </p:nvSpPr>
            <p:spPr>
              <a:xfrm>
                <a:off x="1365038" y="2077024"/>
                <a:ext cx="54568" cy="54550"/>
              </a:xfrm>
              <a:custGeom>
                <a:avLst/>
                <a:gdLst/>
                <a:ahLst/>
                <a:cxnLst/>
                <a:rect l="l" t="t" r="r" b="b"/>
                <a:pathLst>
                  <a:path w="3019"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2"/>
              <p:cNvSpPr/>
              <p:nvPr/>
            </p:nvSpPr>
            <p:spPr>
              <a:xfrm>
                <a:off x="1310452" y="207702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32"/>
              <p:cNvSpPr/>
              <p:nvPr/>
            </p:nvSpPr>
            <p:spPr>
              <a:xfrm>
                <a:off x="1201333" y="207702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32"/>
              <p:cNvSpPr/>
              <p:nvPr/>
            </p:nvSpPr>
            <p:spPr>
              <a:xfrm>
                <a:off x="1146746" y="207702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32"/>
              <p:cNvSpPr/>
              <p:nvPr/>
            </p:nvSpPr>
            <p:spPr>
              <a:xfrm>
                <a:off x="1092160" y="207702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32"/>
              <p:cNvSpPr/>
              <p:nvPr/>
            </p:nvSpPr>
            <p:spPr>
              <a:xfrm>
                <a:off x="1037610" y="207702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32"/>
              <p:cNvSpPr/>
              <p:nvPr/>
            </p:nvSpPr>
            <p:spPr>
              <a:xfrm>
                <a:off x="1474157" y="2022437"/>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32"/>
              <p:cNvSpPr/>
              <p:nvPr/>
            </p:nvSpPr>
            <p:spPr>
              <a:xfrm>
                <a:off x="1419589" y="2022437"/>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32"/>
              <p:cNvSpPr/>
              <p:nvPr/>
            </p:nvSpPr>
            <p:spPr>
              <a:xfrm>
                <a:off x="1365038" y="2022437"/>
                <a:ext cx="54568" cy="54550"/>
              </a:xfrm>
              <a:custGeom>
                <a:avLst/>
                <a:gdLst/>
                <a:ahLst/>
                <a:cxnLst/>
                <a:rect l="l" t="t" r="r" b="b"/>
                <a:pathLst>
                  <a:path w="3019"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32"/>
              <p:cNvSpPr/>
              <p:nvPr/>
            </p:nvSpPr>
            <p:spPr>
              <a:xfrm>
                <a:off x="1310452" y="2022437"/>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32"/>
              <p:cNvSpPr/>
              <p:nvPr/>
            </p:nvSpPr>
            <p:spPr>
              <a:xfrm>
                <a:off x="1255865" y="2022437"/>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32"/>
              <p:cNvSpPr/>
              <p:nvPr/>
            </p:nvSpPr>
            <p:spPr>
              <a:xfrm>
                <a:off x="1201333" y="2022437"/>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32"/>
              <p:cNvSpPr/>
              <p:nvPr/>
            </p:nvSpPr>
            <p:spPr>
              <a:xfrm>
                <a:off x="1146746" y="2022437"/>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32"/>
              <p:cNvSpPr/>
              <p:nvPr/>
            </p:nvSpPr>
            <p:spPr>
              <a:xfrm>
                <a:off x="1092160" y="2022437"/>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32"/>
              <p:cNvSpPr/>
              <p:nvPr/>
            </p:nvSpPr>
            <p:spPr>
              <a:xfrm>
                <a:off x="1037610" y="2022437"/>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2"/>
              <p:cNvSpPr/>
              <p:nvPr/>
            </p:nvSpPr>
            <p:spPr>
              <a:xfrm>
                <a:off x="1419589" y="1967851"/>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32"/>
              <p:cNvSpPr/>
              <p:nvPr/>
            </p:nvSpPr>
            <p:spPr>
              <a:xfrm>
                <a:off x="1255865" y="1967851"/>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32"/>
              <p:cNvSpPr/>
              <p:nvPr/>
            </p:nvSpPr>
            <p:spPr>
              <a:xfrm>
                <a:off x="1092160" y="1967851"/>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32"/>
              <p:cNvSpPr/>
              <p:nvPr/>
            </p:nvSpPr>
            <p:spPr>
              <a:xfrm>
                <a:off x="1474157" y="1913301"/>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32"/>
              <p:cNvSpPr/>
              <p:nvPr/>
            </p:nvSpPr>
            <p:spPr>
              <a:xfrm>
                <a:off x="1419589" y="1913301"/>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32"/>
              <p:cNvSpPr/>
              <p:nvPr/>
            </p:nvSpPr>
            <p:spPr>
              <a:xfrm>
                <a:off x="1365038" y="1913301"/>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32"/>
              <p:cNvSpPr/>
              <p:nvPr/>
            </p:nvSpPr>
            <p:spPr>
              <a:xfrm>
                <a:off x="1255865" y="1913301"/>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32"/>
              <p:cNvSpPr/>
              <p:nvPr/>
            </p:nvSpPr>
            <p:spPr>
              <a:xfrm>
                <a:off x="1201333" y="1913301"/>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32"/>
              <p:cNvSpPr/>
              <p:nvPr/>
            </p:nvSpPr>
            <p:spPr>
              <a:xfrm>
                <a:off x="1092160" y="1913301"/>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32"/>
              <p:cNvSpPr/>
              <p:nvPr/>
            </p:nvSpPr>
            <p:spPr>
              <a:xfrm>
                <a:off x="1037610" y="1913301"/>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32"/>
              <p:cNvSpPr/>
              <p:nvPr/>
            </p:nvSpPr>
            <p:spPr>
              <a:xfrm>
                <a:off x="1528744" y="185873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32"/>
              <p:cNvSpPr/>
              <p:nvPr/>
            </p:nvSpPr>
            <p:spPr>
              <a:xfrm>
                <a:off x="1474157" y="185873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32"/>
              <p:cNvSpPr/>
              <p:nvPr/>
            </p:nvSpPr>
            <p:spPr>
              <a:xfrm>
                <a:off x="1419589" y="185873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32"/>
              <p:cNvSpPr/>
              <p:nvPr/>
            </p:nvSpPr>
            <p:spPr>
              <a:xfrm>
                <a:off x="1255865" y="185873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32"/>
              <p:cNvSpPr/>
              <p:nvPr/>
            </p:nvSpPr>
            <p:spPr>
              <a:xfrm>
                <a:off x="1092160" y="185873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32"/>
              <p:cNvSpPr/>
              <p:nvPr/>
            </p:nvSpPr>
            <p:spPr>
              <a:xfrm>
                <a:off x="1037610" y="185873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32"/>
              <p:cNvSpPr/>
              <p:nvPr/>
            </p:nvSpPr>
            <p:spPr>
              <a:xfrm>
                <a:off x="983041" y="185873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32"/>
              <p:cNvSpPr/>
              <p:nvPr/>
            </p:nvSpPr>
            <p:spPr>
              <a:xfrm>
                <a:off x="1528744" y="1804146"/>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32"/>
              <p:cNvSpPr/>
              <p:nvPr/>
            </p:nvSpPr>
            <p:spPr>
              <a:xfrm>
                <a:off x="1365038" y="1804146"/>
                <a:ext cx="54568" cy="54587"/>
              </a:xfrm>
              <a:custGeom>
                <a:avLst/>
                <a:gdLst/>
                <a:ahLst/>
                <a:cxnLst/>
                <a:rect l="l" t="t" r="r" b="b"/>
                <a:pathLst>
                  <a:path w="3019"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32"/>
              <p:cNvSpPr/>
              <p:nvPr/>
            </p:nvSpPr>
            <p:spPr>
              <a:xfrm>
                <a:off x="1310452" y="1804146"/>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32"/>
              <p:cNvSpPr/>
              <p:nvPr/>
            </p:nvSpPr>
            <p:spPr>
              <a:xfrm>
                <a:off x="1201333" y="1804146"/>
                <a:ext cx="54550" cy="54587"/>
              </a:xfrm>
              <a:custGeom>
                <a:avLst/>
                <a:gdLst/>
                <a:ahLst/>
                <a:cxnLst/>
                <a:rect l="l" t="t" r="r" b="b"/>
                <a:pathLst>
                  <a:path w="3018"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32"/>
              <p:cNvSpPr/>
              <p:nvPr/>
            </p:nvSpPr>
            <p:spPr>
              <a:xfrm>
                <a:off x="1146746" y="1804146"/>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32"/>
              <p:cNvSpPr/>
              <p:nvPr/>
            </p:nvSpPr>
            <p:spPr>
              <a:xfrm>
                <a:off x="983041" y="1804146"/>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32"/>
              <p:cNvSpPr/>
              <p:nvPr/>
            </p:nvSpPr>
            <p:spPr>
              <a:xfrm>
                <a:off x="1528744" y="174959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32"/>
              <p:cNvSpPr/>
              <p:nvPr/>
            </p:nvSpPr>
            <p:spPr>
              <a:xfrm>
                <a:off x="1419589" y="1749595"/>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32"/>
              <p:cNvSpPr/>
              <p:nvPr/>
            </p:nvSpPr>
            <p:spPr>
              <a:xfrm>
                <a:off x="1365038" y="1749595"/>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32"/>
              <p:cNvSpPr/>
              <p:nvPr/>
            </p:nvSpPr>
            <p:spPr>
              <a:xfrm>
                <a:off x="1146746" y="174959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32"/>
              <p:cNvSpPr/>
              <p:nvPr/>
            </p:nvSpPr>
            <p:spPr>
              <a:xfrm>
                <a:off x="1092160" y="174959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32"/>
              <p:cNvSpPr/>
              <p:nvPr/>
            </p:nvSpPr>
            <p:spPr>
              <a:xfrm>
                <a:off x="983041" y="1749595"/>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5" name="Google Shape;3605;p32"/>
            <p:cNvSpPr/>
            <p:nvPr/>
          </p:nvSpPr>
          <p:spPr>
            <a:xfrm>
              <a:off x="7503325" y="1359850"/>
              <a:ext cx="276300" cy="28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6" name="Google Shape;3606;p32"/>
            <p:cNvGrpSpPr/>
            <p:nvPr/>
          </p:nvGrpSpPr>
          <p:grpSpPr>
            <a:xfrm>
              <a:off x="7343616" y="1250720"/>
              <a:ext cx="600271" cy="545702"/>
              <a:chOff x="983041" y="1749595"/>
              <a:chExt cx="600271" cy="545702"/>
            </a:xfrm>
          </p:grpSpPr>
          <p:sp>
            <p:nvSpPr>
              <p:cNvPr id="3607" name="Google Shape;3607;p32"/>
              <p:cNvSpPr/>
              <p:nvPr/>
            </p:nvSpPr>
            <p:spPr>
              <a:xfrm>
                <a:off x="1419589" y="2240693"/>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32"/>
              <p:cNvSpPr/>
              <p:nvPr/>
            </p:nvSpPr>
            <p:spPr>
              <a:xfrm>
                <a:off x="1092160" y="2240693"/>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32"/>
              <p:cNvSpPr/>
              <p:nvPr/>
            </p:nvSpPr>
            <p:spPr>
              <a:xfrm>
                <a:off x="1365038" y="2186143"/>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32"/>
              <p:cNvSpPr/>
              <p:nvPr/>
            </p:nvSpPr>
            <p:spPr>
              <a:xfrm>
                <a:off x="1146746" y="2186143"/>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32"/>
              <p:cNvSpPr/>
              <p:nvPr/>
            </p:nvSpPr>
            <p:spPr>
              <a:xfrm>
                <a:off x="1419589" y="2131556"/>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32"/>
              <p:cNvSpPr/>
              <p:nvPr/>
            </p:nvSpPr>
            <p:spPr>
              <a:xfrm>
                <a:off x="1365038" y="2131556"/>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32"/>
              <p:cNvSpPr/>
              <p:nvPr/>
            </p:nvSpPr>
            <p:spPr>
              <a:xfrm>
                <a:off x="1310452" y="2131556"/>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32"/>
              <p:cNvSpPr/>
              <p:nvPr/>
            </p:nvSpPr>
            <p:spPr>
              <a:xfrm>
                <a:off x="1255865" y="2131556"/>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32"/>
              <p:cNvSpPr/>
              <p:nvPr/>
            </p:nvSpPr>
            <p:spPr>
              <a:xfrm>
                <a:off x="1201333" y="2131556"/>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32"/>
              <p:cNvSpPr/>
              <p:nvPr/>
            </p:nvSpPr>
            <p:spPr>
              <a:xfrm>
                <a:off x="1146746" y="213155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32"/>
              <p:cNvSpPr/>
              <p:nvPr/>
            </p:nvSpPr>
            <p:spPr>
              <a:xfrm>
                <a:off x="1092160" y="2131556"/>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32"/>
              <p:cNvSpPr/>
              <p:nvPr/>
            </p:nvSpPr>
            <p:spPr>
              <a:xfrm>
                <a:off x="1474157" y="207702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32"/>
              <p:cNvSpPr/>
              <p:nvPr/>
            </p:nvSpPr>
            <p:spPr>
              <a:xfrm>
                <a:off x="1419589" y="2077024"/>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32"/>
              <p:cNvSpPr/>
              <p:nvPr/>
            </p:nvSpPr>
            <p:spPr>
              <a:xfrm>
                <a:off x="1365038" y="2077024"/>
                <a:ext cx="54568" cy="54550"/>
              </a:xfrm>
              <a:custGeom>
                <a:avLst/>
                <a:gdLst/>
                <a:ahLst/>
                <a:cxnLst/>
                <a:rect l="l" t="t" r="r" b="b"/>
                <a:pathLst>
                  <a:path w="3019" h="3018" extrusionOk="0">
                    <a:moveTo>
                      <a:pt x="0" y="0"/>
                    </a:moveTo>
                    <a:lnTo>
                      <a:pt x="0"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32"/>
              <p:cNvSpPr/>
              <p:nvPr/>
            </p:nvSpPr>
            <p:spPr>
              <a:xfrm>
                <a:off x="1310452" y="207702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32"/>
              <p:cNvSpPr/>
              <p:nvPr/>
            </p:nvSpPr>
            <p:spPr>
              <a:xfrm>
                <a:off x="1201333" y="207702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32"/>
              <p:cNvSpPr/>
              <p:nvPr/>
            </p:nvSpPr>
            <p:spPr>
              <a:xfrm>
                <a:off x="1146746" y="207702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32"/>
              <p:cNvSpPr/>
              <p:nvPr/>
            </p:nvSpPr>
            <p:spPr>
              <a:xfrm>
                <a:off x="1092160" y="207702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32"/>
              <p:cNvSpPr/>
              <p:nvPr/>
            </p:nvSpPr>
            <p:spPr>
              <a:xfrm>
                <a:off x="1037610" y="207702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32"/>
              <p:cNvSpPr/>
              <p:nvPr/>
            </p:nvSpPr>
            <p:spPr>
              <a:xfrm>
                <a:off x="1474157" y="2022437"/>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32"/>
              <p:cNvSpPr/>
              <p:nvPr/>
            </p:nvSpPr>
            <p:spPr>
              <a:xfrm>
                <a:off x="1419589" y="2022437"/>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2"/>
              <p:cNvSpPr/>
              <p:nvPr/>
            </p:nvSpPr>
            <p:spPr>
              <a:xfrm>
                <a:off x="1365038" y="2022437"/>
                <a:ext cx="54568" cy="54550"/>
              </a:xfrm>
              <a:custGeom>
                <a:avLst/>
                <a:gdLst/>
                <a:ahLst/>
                <a:cxnLst/>
                <a:rect l="l" t="t" r="r" b="b"/>
                <a:pathLst>
                  <a:path w="3019"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32"/>
              <p:cNvSpPr/>
              <p:nvPr/>
            </p:nvSpPr>
            <p:spPr>
              <a:xfrm>
                <a:off x="1310452" y="2022437"/>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32"/>
              <p:cNvSpPr/>
              <p:nvPr/>
            </p:nvSpPr>
            <p:spPr>
              <a:xfrm>
                <a:off x="1255865" y="2022437"/>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32"/>
              <p:cNvSpPr/>
              <p:nvPr/>
            </p:nvSpPr>
            <p:spPr>
              <a:xfrm>
                <a:off x="1201333" y="2022437"/>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32"/>
              <p:cNvSpPr/>
              <p:nvPr/>
            </p:nvSpPr>
            <p:spPr>
              <a:xfrm>
                <a:off x="1146746" y="2022437"/>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32"/>
              <p:cNvSpPr/>
              <p:nvPr/>
            </p:nvSpPr>
            <p:spPr>
              <a:xfrm>
                <a:off x="1092160" y="2022437"/>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32"/>
              <p:cNvSpPr/>
              <p:nvPr/>
            </p:nvSpPr>
            <p:spPr>
              <a:xfrm>
                <a:off x="1037610" y="2022437"/>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32"/>
              <p:cNvSpPr/>
              <p:nvPr/>
            </p:nvSpPr>
            <p:spPr>
              <a:xfrm>
                <a:off x="1419589" y="1967851"/>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32"/>
              <p:cNvSpPr/>
              <p:nvPr/>
            </p:nvSpPr>
            <p:spPr>
              <a:xfrm>
                <a:off x="1255865" y="1967851"/>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32"/>
              <p:cNvSpPr/>
              <p:nvPr/>
            </p:nvSpPr>
            <p:spPr>
              <a:xfrm>
                <a:off x="1092160" y="1967851"/>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32"/>
              <p:cNvSpPr/>
              <p:nvPr/>
            </p:nvSpPr>
            <p:spPr>
              <a:xfrm>
                <a:off x="1474157" y="1913301"/>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32"/>
              <p:cNvSpPr/>
              <p:nvPr/>
            </p:nvSpPr>
            <p:spPr>
              <a:xfrm>
                <a:off x="1419589" y="1913301"/>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32"/>
              <p:cNvSpPr/>
              <p:nvPr/>
            </p:nvSpPr>
            <p:spPr>
              <a:xfrm>
                <a:off x="1365038" y="1913301"/>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32"/>
              <p:cNvSpPr/>
              <p:nvPr/>
            </p:nvSpPr>
            <p:spPr>
              <a:xfrm>
                <a:off x="1255865" y="1913301"/>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32"/>
              <p:cNvSpPr/>
              <p:nvPr/>
            </p:nvSpPr>
            <p:spPr>
              <a:xfrm>
                <a:off x="1201333" y="1913301"/>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32"/>
              <p:cNvSpPr/>
              <p:nvPr/>
            </p:nvSpPr>
            <p:spPr>
              <a:xfrm>
                <a:off x="1092160" y="1913301"/>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32"/>
              <p:cNvSpPr/>
              <p:nvPr/>
            </p:nvSpPr>
            <p:spPr>
              <a:xfrm>
                <a:off x="1037610" y="1913301"/>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32"/>
              <p:cNvSpPr/>
              <p:nvPr/>
            </p:nvSpPr>
            <p:spPr>
              <a:xfrm>
                <a:off x="1528744" y="185873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2"/>
              <p:cNvSpPr/>
              <p:nvPr/>
            </p:nvSpPr>
            <p:spPr>
              <a:xfrm>
                <a:off x="1474157" y="185873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32"/>
              <p:cNvSpPr/>
              <p:nvPr/>
            </p:nvSpPr>
            <p:spPr>
              <a:xfrm>
                <a:off x="1419589" y="185873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2"/>
              <p:cNvSpPr/>
              <p:nvPr/>
            </p:nvSpPr>
            <p:spPr>
              <a:xfrm>
                <a:off x="1255865" y="185873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2"/>
              <p:cNvSpPr/>
              <p:nvPr/>
            </p:nvSpPr>
            <p:spPr>
              <a:xfrm>
                <a:off x="1092160" y="185873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2"/>
              <p:cNvSpPr/>
              <p:nvPr/>
            </p:nvSpPr>
            <p:spPr>
              <a:xfrm>
                <a:off x="1037610" y="1858732"/>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2"/>
              <p:cNvSpPr/>
              <p:nvPr/>
            </p:nvSpPr>
            <p:spPr>
              <a:xfrm>
                <a:off x="983041" y="185873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2"/>
              <p:cNvSpPr/>
              <p:nvPr/>
            </p:nvSpPr>
            <p:spPr>
              <a:xfrm>
                <a:off x="1528744" y="1804146"/>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2"/>
              <p:cNvSpPr/>
              <p:nvPr/>
            </p:nvSpPr>
            <p:spPr>
              <a:xfrm>
                <a:off x="1365038" y="1804146"/>
                <a:ext cx="54568" cy="54587"/>
              </a:xfrm>
              <a:custGeom>
                <a:avLst/>
                <a:gdLst/>
                <a:ahLst/>
                <a:cxnLst/>
                <a:rect l="l" t="t" r="r" b="b"/>
                <a:pathLst>
                  <a:path w="3019" h="3020"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32"/>
              <p:cNvSpPr/>
              <p:nvPr/>
            </p:nvSpPr>
            <p:spPr>
              <a:xfrm>
                <a:off x="1310452" y="1804146"/>
                <a:ext cx="54568" cy="54587"/>
              </a:xfrm>
              <a:custGeom>
                <a:avLst/>
                <a:gdLst/>
                <a:ahLst/>
                <a:cxnLst/>
                <a:rect l="l" t="t" r="r" b="b"/>
                <a:pathLst>
                  <a:path w="3019" h="3020"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32"/>
              <p:cNvSpPr/>
              <p:nvPr/>
            </p:nvSpPr>
            <p:spPr>
              <a:xfrm>
                <a:off x="1201333" y="1804146"/>
                <a:ext cx="54550" cy="54587"/>
              </a:xfrm>
              <a:custGeom>
                <a:avLst/>
                <a:gdLst/>
                <a:ahLst/>
                <a:cxnLst/>
                <a:rect l="l" t="t" r="r" b="b"/>
                <a:pathLst>
                  <a:path w="3018" h="3020"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32"/>
              <p:cNvSpPr/>
              <p:nvPr/>
            </p:nvSpPr>
            <p:spPr>
              <a:xfrm>
                <a:off x="1146746" y="1804146"/>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32"/>
              <p:cNvSpPr/>
              <p:nvPr/>
            </p:nvSpPr>
            <p:spPr>
              <a:xfrm>
                <a:off x="983041" y="1804146"/>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32"/>
              <p:cNvSpPr/>
              <p:nvPr/>
            </p:nvSpPr>
            <p:spPr>
              <a:xfrm>
                <a:off x="1528744" y="174959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32"/>
              <p:cNvSpPr/>
              <p:nvPr/>
            </p:nvSpPr>
            <p:spPr>
              <a:xfrm>
                <a:off x="1419589" y="1749595"/>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32"/>
              <p:cNvSpPr/>
              <p:nvPr/>
            </p:nvSpPr>
            <p:spPr>
              <a:xfrm>
                <a:off x="1365038" y="1749595"/>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32"/>
              <p:cNvSpPr/>
              <p:nvPr/>
            </p:nvSpPr>
            <p:spPr>
              <a:xfrm>
                <a:off x="1146746" y="174959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32"/>
              <p:cNvSpPr/>
              <p:nvPr/>
            </p:nvSpPr>
            <p:spPr>
              <a:xfrm>
                <a:off x="1092160" y="174959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32"/>
              <p:cNvSpPr/>
              <p:nvPr/>
            </p:nvSpPr>
            <p:spPr>
              <a:xfrm>
                <a:off x="983041" y="1749595"/>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4" name="Google Shape;3664;p32"/>
          <p:cNvGrpSpPr/>
          <p:nvPr/>
        </p:nvGrpSpPr>
        <p:grpSpPr>
          <a:xfrm>
            <a:off x="6961610" y="3554157"/>
            <a:ext cx="382015" cy="654875"/>
            <a:chOff x="6961610" y="3554157"/>
            <a:chExt cx="382015" cy="654875"/>
          </a:xfrm>
        </p:grpSpPr>
        <p:grpSp>
          <p:nvGrpSpPr>
            <p:cNvPr id="3665" name="Google Shape;3665;p32"/>
            <p:cNvGrpSpPr/>
            <p:nvPr/>
          </p:nvGrpSpPr>
          <p:grpSpPr>
            <a:xfrm>
              <a:off x="6961610" y="3554157"/>
              <a:ext cx="382015" cy="654875"/>
              <a:chOff x="1092160" y="2766332"/>
              <a:chExt cx="382015" cy="654875"/>
            </a:xfrm>
          </p:grpSpPr>
          <p:sp>
            <p:nvSpPr>
              <p:cNvPr id="3666" name="Google Shape;3666;p32"/>
              <p:cNvSpPr/>
              <p:nvPr/>
            </p:nvSpPr>
            <p:spPr>
              <a:xfrm>
                <a:off x="1365038" y="3366603"/>
                <a:ext cx="54568" cy="54605"/>
              </a:xfrm>
              <a:custGeom>
                <a:avLst/>
                <a:gdLst/>
                <a:ahLst/>
                <a:cxnLst/>
                <a:rect l="l" t="t" r="r" b="b"/>
                <a:pathLst>
                  <a:path w="3019"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32"/>
              <p:cNvSpPr/>
              <p:nvPr/>
            </p:nvSpPr>
            <p:spPr>
              <a:xfrm>
                <a:off x="1310452" y="3366603"/>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2"/>
              <p:cNvSpPr/>
              <p:nvPr/>
            </p:nvSpPr>
            <p:spPr>
              <a:xfrm>
                <a:off x="1201333" y="3366603"/>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32"/>
              <p:cNvSpPr/>
              <p:nvPr/>
            </p:nvSpPr>
            <p:spPr>
              <a:xfrm>
                <a:off x="1146746" y="3366603"/>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2"/>
              <p:cNvSpPr/>
              <p:nvPr/>
            </p:nvSpPr>
            <p:spPr>
              <a:xfrm>
                <a:off x="1310452" y="3312053"/>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32"/>
              <p:cNvSpPr/>
              <p:nvPr/>
            </p:nvSpPr>
            <p:spPr>
              <a:xfrm>
                <a:off x="1201333" y="3312053"/>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32"/>
              <p:cNvSpPr/>
              <p:nvPr/>
            </p:nvSpPr>
            <p:spPr>
              <a:xfrm>
                <a:off x="1310452" y="3257466"/>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32"/>
              <p:cNvSpPr/>
              <p:nvPr/>
            </p:nvSpPr>
            <p:spPr>
              <a:xfrm>
                <a:off x="1201333" y="3257466"/>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32"/>
              <p:cNvSpPr/>
              <p:nvPr/>
            </p:nvSpPr>
            <p:spPr>
              <a:xfrm>
                <a:off x="1419589" y="3202934"/>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32"/>
              <p:cNvSpPr/>
              <p:nvPr/>
            </p:nvSpPr>
            <p:spPr>
              <a:xfrm>
                <a:off x="1365038" y="3202934"/>
                <a:ext cx="54568" cy="54550"/>
              </a:xfrm>
              <a:custGeom>
                <a:avLst/>
                <a:gdLst/>
                <a:ahLst/>
                <a:cxnLst/>
                <a:rect l="l" t="t" r="r" b="b"/>
                <a:pathLst>
                  <a:path w="3019"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2"/>
              <p:cNvSpPr/>
              <p:nvPr/>
            </p:nvSpPr>
            <p:spPr>
              <a:xfrm>
                <a:off x="1310452" y="32029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2"/>
              <p:cNvSpPr/>
              <p:nvPr/>
            </p:nvSpPr>
            <p:spPr>
              <a:xfrm>
                <a:off x="1255865" y="32029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2"/>
              <p:cNvSpPr/>
              <p:nvPr/>
            </p:nvSpPr>
            <p:spPr>
              <a:xfrm>
                <a:off x="1201333" y="320293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2"/>
              <p:cNvSpPr/>
              <p:nvPr/>
            </p:nvSpPr>
            <p:spPr>
              <a:xfrm>
                <a:off x="1146746"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2"/>
              <p:cNvSpPr/>
              <p:nvPr/>
            </p:nvSpPr>
            <p:spPr>
              <a:xfrm>
                <a:off x="1092160"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2"/>
              <p:cNvSpPr/>
              <p:nvPr/>
            </p:nvSpPr>
            <p:spPr>
              <a:xfrm>
                <a:off x="1419589" y="3148347"/>
                <a:ext cx="54586" cy="54568"/>
              </a:xfrm>
              <a:custGeom>
                <a:avLst/>
                <a:gdLst/>
                <a:ahLst/>
                <a:cxnLst/>
                <a:rect l="l" t="t" r="r" b="b"/>
                <a:pathLst>
                  <a:path w="3020" h="3019"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32"/>
              <p:cNvSpPr/>
              <p:nvPr/>
            </p:nvSpPr>
            <p:spPr>
              <a:xfrm>
                <a:off x="1365038" y="3148347"/>
                <a:ext cx="54568" cy="54568"/>
              </a:xfrm>
              <a:custGeom>
                <a:avLst/>
                <a:gdLst/>
                <a:ahLst/>
                <a:cxnLst/>
                <a:rect l="l" t="t" r="r" b="b"/>
                <a:pathLst>
                  <a:path w="3019" h="3019"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32"/>
              <p:cNvSpPr/>
              <p:nvPr/>
            </p:nvSpPr>
            <p:spPr>
              <a:xfrm>
                <a:off x="1310452" y="3148347"/>
                <a:ext cx="54568" cy="54568"/>
              </a:xfrm>
              <a:custGeom>
                <a:avLst/>
                <a:gdLst/>
                <a:ahLst/>
                <a:cxnLst/>
                <a:rect l="l" t="t" r="r" b="b"/>
                <a:pathLst>
                  <a:path w="3019" h="3019"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32"/>
              <p:cNvSpPr/>
              <p:nvPr/>
            </p:nvSpPr>
            <p:spPr>
              <a:xfrm>
                <a:off x="1201333" y="3148347"/>
                <a:ext cx="54550" cy="54568"/>
              </a:xfrm>
              <a:custGeom>
                <a:avLst/>
                <a:gdLst/>
                <a:ahLst/>
                <a:cxnLst/>
                <a:rect l="l" t="t" r="r" b="b"/>
                <a:pathLst>
                  <a:path w="3018" h="3019"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32"/>
              <p:cNvSpPr/>
              <p:nvPr/>
            </p:nvSpPr>
            <p:spPr>
              <a:xfrm>
                <a:off x="1146746" y="3148347"/>
                <a:ext cx="54605" cy="54568"/>
              </a:xfrm>
              <a:custGeom>
                <a:avLst/>
                <a:gdLst/>
                <a:ahLst/>
                <a:cxnLst/>
                <a:rect l="l" t="t" r="r" b="b"/>
                <a:pathLst>
                  <a:path w="3021" h="3019"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32"/>
              <p:cNvSpPr/>
              <p:nvPr/>
            </p:nvSpPr>
            <p:spPr>
              <a:xfrm>
                <a:off x="1092160" y="3148347"/>
                <a:ext cx="54605" cy="54568"/>
              </a:xfrm>
              <a:custGeom>
                <a:avLst/>
                <a:gdLst/>
                <a:ahLst/>
                <a:cxnLst/>
                <a:rect l="l" t="t" r="r" b="b"/>
                <a:pathLst>
                  <a:path w="3021" h="3019"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32"/>
              <p:cNvSpPr/>
              <p:nvPr/>
            </p:nvSpPr>
            <p:spPr>
              <a:xfrm>
                <a:off x="1419589" y="309376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32"/>
              <p:cNvSpPr/>
              <p:nvPr/>
            </p:nvSpPr>
            <p:spPr>
              <a:xfrm>
                <a:off x="1365038" y="3093761"/>
                <a:ext cx="54568" cy="54605"/>
              </a:xfrm>
              <a:custGeom>
                <a:avLst/>
                <a:gdLst/>
                <a:ahLst/>
                <a:cxnLst/>
                <a:rect l="l" t="t" r="r" b="b"/>
                <a:pathLst>
                  <a:path w="3019" h="3021" extrusionOk="0">
                    <a:moveTo>
                      <a:pt x="0" y="1"/>
                    </a:moveTo>
                    <a:lnTo>
                      <a:pt x="0"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32"/>
              <p:cNvSpPr/>
              <p:nvPr/>
            </p:nvSpPr>
            <p:spPr>
              <a:xfrm>
                <a:off x="1310452" y="30937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32"/>
              <p:cNvSpPr/>
              <p:nvPr/>
            </p:nvSpPr>
            <p:spPr>
              <a:xfrm>
                <a:off x="1255865" y="309376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2"/>
              <p:cNvSpPr/>
              <p:nvPr/>
            </p:nvSpPr>
            <p:spPr>
              <a:xfrm>
                <a:off x="1201333" y="3093761"/>
                <a:ext cx="54550" cy="54605"/>
              </a:xfrm>
              <a:custGeom>
                <a:avLst/>
                <a:gdLst/>
                <a:ahLst/>
                <a:cxnLst/>
                <a:rect l="l" t="t" r="r" b="b"/>
                <a:pathLst>
                  <a:path w="3018" h="3021" extrusionOk="0">
                    <a:moveTo>
                      <a:pt x="0" y="1"/>
                    </a:moveTo>
                    <a:lnTo>
                      <a:pt x="0"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2"/>
              <p:cNvSpPr/>
              <p:nvPr/>
            </p:nvSpPr>
            <p:spPr>
              <a:xfrm>
                <a:off x="1146746"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32"/>
              <p:cNvSpPr/>
              <p:nvPr/>
            </p:nvSpPr>
            <p:spPr>
              <a:xfrm>
                <a:off x="1092160"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32"/>
              <p:cNvSpPr/>
              <p:nvPr/>
            </p:nvSpPr>
            <p:spPr>
              <a:xfrm>
                <a:off x="1419589" y="3039228"/>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32"/>
              <p:cNvSpPr/>
              <p:nvPr/>
            </p:nvSpPr>
            <p:spPr>
              <a:xfrm>
                <a:off x="1255865" y="30392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32"/>
              <p:cNvSpPr/>
              <p:nvPr/>
            </p:nvSpPr>
            <p:spPr>
              <a:xfrm>
                <a:off x="1092160" y="3039228"/>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32"/>
              <p:cNvSpPr/>
              <p:nvPr/>
            </p:nvSpPr>
            <p:spPr>
              <a:xfrm>
                <a:off x="1419589" y="298464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32"/>
              <p:cNvSpPr/>
              <p:nvPr/>
            </p:nvSpPr>
            <p:spPr>
              <a:xfrm>
                <a:off x="1365038" y="2984642"/>
                <a:ext cx="54568" cy="54587"/>
              </a:xfrm>
              <a:custGeom>
                <a:avLst/>
                <a:gdLst/>
                <a:ahLst/>
                <a:cxnLst/>
                <a:rect l="l" t="t" r="r" b="b"/>
                <a:pathLst>
                  <a:path w="3019"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32"/>
              <p:cNvSpPr/>
              <p:nvPr/>
            </p:nvSpPr>
            <p:spPr>
              <a:xfrm>
                <a:off x="1255865"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32"/>
              <p:cNvSpPr/>
              <p:nvPr/>
            </p:nvSpPr>
            <p:spPr>
              <a:xfrm>
                <a:off x="1146746"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32"/>
              <p:cNvSpPr/>
              <p:nvPr/>
            </p:nvSpPr>
            <p:spPr>
              <a:xfrm>
                <a:off x="1092160"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32"/>
              <p:cNvSpPr/>
              <p:nvPr/>
            </p:nvSpPr>
            <p:spPr>
              <a:xfrm>
                <a:off x="1419589" y="2930055"/>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32"/>
              <p:cNvSpPr/>
              <p:nvPr/>
            </p:nvSpPr>
            <p:spPr>
              <a:xfrm>
                <a:off x="1255865" y="2930055"/>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32"/>
              <p:cNvSpPr/>
              <p:nvPr/>
            </p:nvSpPr>
            <p:spPr>
              <a:xfrm>
                <a:off x="1092160" y="29300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32"/>
              <p:cNvSpPr/>
              <p:nvPr/>
            </p:nvSpPr>
            <p:spPr>
              <a:xfrm>
                <a:off x="1365038" y="2875505"/>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32"/>
              <p:cNvSpPr/>
              <p:nvPr/>
            </p:nvSpPr>
            <p:spPr>
              <a:xfrm>
                <a:off x="1310452"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32"/>
              <p:cNvSpPr/>
              <p:nvPr/>
            </p:nvSpPr>
            <p:spPr>
              <a:xfrm>
                <a:off x="1255865" y="2875505"/>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32"/>
              <p:cNvSpPr/>
              <p:nvPr/>
            </p:nvSpPr>
            <p:spPr>
              <a:xfrm>
                <a:off x="1201333" y="2875505"/>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32"/>
              <p:cNvSpPr/>
              <p:nvPr/>
            </p:nvSpPr>
            <p:spPr>
              <a:xfrm>
                <a:off x="1146746" y="287550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32"/>
              <p:cNvSpPr/>
              <p:nvPr/>
            </p:nvSpPr>
            <p:spPr>
              <a:xfrm>
                <a:off x="1255865" y="2820919"/>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32"/>
              <p:cNvSpPr/>
              <p:nvPr/>
            </p:nvSpPr>
            <p:spPr>
              <a:xfrm>
                <a:off x="1310452" y="2766332"/>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32"/>
              <p:cNvSpPr/>
              <p:nvPr/>
            </p:nvSpPr>
            <p:spPr>
              <a:xfrm>
                <a:off x="1255865" y="2766332"/>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3" name="Google Shape;3713;p32"/>
            <p:cNvSpPr/>
            <p:nvPr/>
          </p:nvSpPr>
          <p:spPr>
            <a:xfrm>
              <a:off x="7015175" y="3715950"/>
              <a:ext cx="273900" cy="30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4" name="Google Shape;3714;p32"/>
            <p:cNvGrpSpPr/>
            <p:nvPr/>
          </p:nvGrpSpPr>
          <p:grpSpPr>
            <a:xfrm>
              <a:off x="6961610" y="3554157"/>
              <a:ext cx="382015" cy="654875"/>
              <a:chOff x="1092160" y="2766332"/>
              <a:chExt cx="382015" cy="654875"/>
            </a:xfrm>
          </p:grpSpPr>
          <p:sp>
            <p:nvSpPr>
              <p:cNvPr id="3715" name="Google Shape;3715;p32"/>
              <p:cNvSpPr/>
              <p:nvPr/>
            </p:nvSpPr>
            <p:spPr>
              <a:xfrm>
                <a:off x="1365038" y="3366603"/>
                <a:ext cx="54568" cy="54605"/>
              </a:xfrm>
              <a:custGeom>
                <a:avLst/>
                <a:gdLst/>
                <a:ahLst/>
                <a:cxnLst/>
                <a:rect l="l" t="t" r="r" b="b"/>
                <a:pathLst>
                  <a:path w="3019" h="3021"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2"/>
              <p:cNvSpPr/>
              <p:nvPr/>
            </p:nvSpPr>
            <p:spPr>
              <a:xfrm>
                <a:off x="1310452" y="3366603"/>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32"/>
              <p:cNvSpPr/>
              <p:nvPr/>
            </p:nvSpPr>
            <p:spPr>
              <a:xfrm>
                <a:off x="1201333" y="3366603"/>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32"/>
              <p:cNvSpPr/>
              <p:nvPr/>
            </p:nvSpPr>
            <p:spPr>
              <a:xfrm>
                <a:off x="1146746" y="3366603"/>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32"/>
              <p:cNvSpPr/>
              <p:nvPr/>
            </p:nvSpPr>
            <p:spPr>
              <a:xfrm>
                <a:off x="1310452" y="3312053"/>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32"/>
              <p:cNvSpPr/>
              <p:nvPr/>
            </p:nvSpPr>
            <p:spPr>
              <a:xfrm>
                <a:off x="1201333" y="3312053"/>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32"/>
              <p:cNvSpPr/>
              <p:nvPr/>
            </p:nvSpPr>
            <p:spPr>
              <a:xfrm>
                <a:off x="1310452" y="3257466"/>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32"/>
              <p:cNvSpPr/>
              <p:nvPr/>
            </p:nvSpPr>
            <p:spPr>
              <a:xfrm>
                <a:off x="1201333" y="3257466"/>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32"/>
              <p:cNvSpPr/>
              <p:nvPr/>
            </p:nvSpPr>
            <p:spPr>
              <a:xfrm>
                <a:off x="1419589" y="3202934"/>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32"/>
              <p:cNvSpPr/>
              <p:nvPr/>
            </p:nvSpPr>
            <p:spPr>
              <a:xfrm>
                <a:off x="1365038" y="3202934"/>
                <a:ext cx="54568" cy="54550"/>
              </a:xfrm>
              <a:custGeom>
                <a:avLst/>
                <a:gdLst/>
                <a:ahLst/>
                <a:cxnLst/>
                <a:rect l="l" t="t" r="r" b="b"/>
                <a:pathLst>
                  <a:path w="3019"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32"/>
              <p:cNvSpPr/>
              <p:nvPr/>
            </p:nvSpPr>
            <p:spPr>
              <a:xfrm>
                <a:off x="1310452" y="3202934"/>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32"/>
              <p:cNvSpPr/>
              <p:nvPr/>
            </p:nvSpPr>
            <p:spPr>
              <a:xfrm>
                <a:off x="1255865" y="320293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32"/>
              <p:cNvSpPr/>
              <p:nvPr/>
            </p:nvSpPr>
            <p:spPr>
              <a:xfrm>
                <a:off x="1201333" y="320293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32"/>
              <p:cNvSpPr/>
              <p:nvPr/>
            </p:nvSpPr>
            <p:spPr>
              <a:xfrm>
                <a:off x="1146746"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32"/>
              <p:cNvSpPr/>
              <p:nvPr/>
            </p:nvSpPr>
            <p:spPr>
              <a:xfrm>
                <a:off x="1092160" y="3202934"/>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32"/>
              <p:cNvSpPr/>
              <p:nvPr/>
            </p:nvSpPr>
            <p:spPr>
              <a:xfrm>
                <a:off x="1419589" y="3148347"/>
                <a:ext cx="54586" cy="54568"/>
              </a:xfrm>
              <a:custGeom>
                <a:avLst/>
                <a:gdLst/>
                <a:ahLst/>
                <a:cxnLst/>
                <a:rect l="l" t="t" r="r" b="b"/>
                <a:pathLst>
                  <a:path w="3020" h="3019"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32"/>
              <p:cNvSpPr/>
              <p:nvPr/>
            </p:nvSpPr>
            <p:spPr>
              <a:xfrm>
                <a:off x="1365038" y="3148347"/>
                <a:ext cx="54568" cy="54568"/>
              </a:xfrm>
              <a:custGeom>
                <a:avLst/>
                <a:gdLst/>
                <a:ahLst/>
                <a:cxnLst/>
                <a:rect l="l" t="t" r="r" b="b"/>
                <a:pathLst>
                  <a:path w="3019" h="3019" extrusionOk="0">
                    <a:moveTo>
                      <a:pt x="0" y="0"/>
                    </a:moveTo>
                    <a:lnTo>
                      <a:pt x="0" y="3018"/>
                    </a:lnTo>
                    <a:lnTo>
                      <a:pt x="3018" y="3018"/>
                    </a:lnTo>
                    <a:lnTo>
                      <a:pt x="301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32"/>
              <p:cNvSpPr/>
              <p:nvPr/>
            </p:nvSpPr>
            <p:spPr>
              <a:xfrm>
                <a:off x="1310452" y="3148347"/>
                <a:ext cx="54568" cy="54568"/>
              </a:xfrm>
              <a:custGeom>
                <a:avLst/>
                <a:gdLst/>
                <a:ahLst/>
                <a:cxnLst/>
                <a:rect l="l" t="t" r="r" b="b"/>
                <a:pathLst>
                  <a:path w="3019" h="3019" extrusionOk="0">
                    <a:moveTo>
                      <a:pt x="1" y="0"/>
                    </a:moveTo>
                    <a:lnTo>
                      <a:pt x="1" y="3018"/>
                    </a:lnTo>
                    <a:lnTo>
                      <a:pt x="3018" y="3018"/>
                    </a:lnTo>
                    <a:lnTo>
                      <a:pt x="301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32"/>
              <p:cNvSpPr/>
              <p:nvPr/>
            </p:nvSpPr>
            <p:spPr>
              <a:xfrm>
                <a:off x="1201333" y="3148347"/>
                <a:ext cx="54550" cy="54568"/>
              </a:xfrm>
              <a:custGeom>
                <a:avLst/>
                <a:gdLst/>
                <a:ahLst/>
                <a:cxnLst/>
                <a:rect l="l" t="t" r="r" b="b"/>
                <a:pathLst>
                  <a:path w="3018" h="3019" extrusionOk="0">
                    <a:moveTo>
                      <a:pt x="0" y="0"/>
                    </a:moveTo>
                    <a:lnTo>
                      <a:pt x="0" y="3018"/>
                    </a:lnTo>
                    <a:lnTo>
                      <a:pt x="3018" y="3018"/>
                    </a:lnTo>
                    <a:lnTo>
                      <a:pt x="301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32"/>
              <p:cNvSpPr/>
              <p:nvPr/>
            </p:nvSpPr>
            <p:spPr>
              <a:xfrm>
                <a:off x="1146746" y="3148347"/>
                <a:ext cx="54605" cy="54568"/>
              </a:xfrm>
              <a:custGeom>
                <a:avLst/>
                <a:gdLst/>
                <a:ahLst/>
                <a:cxnLst/>
                <a:rect l="l" t="t" r="r" b="b"/>
                <a:pathLst>
                  <a:path w="3021" h="3019" extrusionOk="0">
                    <a:moveTo>
                      <a:pt x="0" y="0"/>
                    </a:moveTo>
                    <a:lnTo>
                      <a:pt x="0" y="3018"/>
                    </a:lnTo>
                    <a:lnTo>
                      <a:pt x="3020" y="3018"/>
                    </a:lnTo>
                    <a:lnTo>
                      <a:pt x="3020"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32"/>
              <p:cNvSpPr/>
              <p:nvPr/>
            </p:nvSpPr>
            <p:spPr>
              <a:xfrm>
                <a:off x="1092160" y="3148347"/>
                <a:ext cx="54605" cy="54568"/>
              </a:xfrm>
              <a:custGeom>
                <a:avLst/>
                <a:gdLst/>
                <a:ahLst/>
                <a:cxnLst/>
                <a:rect l="l" t="t" r="r" b="b"/>
                <a:pathLst>
                  <a:path w="3021" h="3019"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32"/>
              <p:cNvSpPr/>
              <p:nvPr/>
            </p:nvSpPr>
            <p:spPr>
              <a:xfrm>
                <a:off x="1419589" y="309376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32"/>
              <p:cNvSpPr/>
              <p:nvPr/>
            </p:nvSpPr>
            <p:spPr>
              <a:xfrm>
                <a:off x="1365038" y="3093761"/>
                <a:ext cx="54568" cy="54605"/>
              </a:xfrm>
              <a:custGeom>
                <a:avLst/>
                <a:gdLst/>
                <a:ahLst/>
                <a:cxnLst/>
                <a:rect l="l" t="t" r="r" b="b"/>
                <a:pathLst>
                  <a:path w="3019" h="3021" extrusionOk="0">
                    <a:moveTo>
                      <a:pt x="0" y="1"/>
                    </a:moveTo>
                    <a:lnTo>
                      <a:pt x="0" y="3020"/>
                    </a:lnTo>
                    <a:lnTo>
                      <a:pt x="3018" y="3020"/>
                    </a:lnTo>
                    <a:lnTo>
                      <a:pt x="301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32"/>
              <p:cNvSpPr/>
              <p:nvPr/>
            </p:nvSpPr>
            <p:spPr>
              <a:xfrm>
                <a:off x="1310452" y="309376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32"/>
              <p:cNvSpPr/>
              <p:nvPr/>
            </p:nvSpPr>
            <p:spPr>
              <a:xfrm>
                <a:off x="1255865" y="3093761"/>
                <a:ext cx="54605" cy="54605"/>
              </a:xfrm>
              <a:custGeom>
                <a:avLst/>
                <a:gdLst/>
                <a:ahLst/>
                <a:cxnLst/>
                <a:rect l="l" t="t" r="r" b="b"/>
                <a:pathLst>
                  <a:path w="3021" h="3021" extrusionOk="0">
                    <a:moveTo>
                      <a:pt x="1" y="1"/>
                    </a:moveTo>
                    <a:lnTo>
                      <a:pt x="1" y="3020"/>
                    </a:lnTo>
                    <a:lnTo>
                      <a:pt x="3021" y="3020"/>
                    </a:lnTo>
                    <a:lnTo>
                      <a:pt x="3021" y="1"/>
                    </a:lnTo>
                    <a:close/>
                  </a:path>
                </a:pathLst>
              </a:custGeom>
              <a:solidFill>
                <a:srgbClr val="FF145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32"/>
              <p:cNvSpPr/>
              <p:nvPr/>
            </p:nvSpPr>
            <p:spPr>
              <a:xfrm>
                <a:off x="1201333" y="3093761"/>
                <a:ext cx="54550" cy="54605"/>
              </a:xfrm>
              <a:custGeom>
                <a:avLst/>
                <a:gdLst/>
                <a:ahLst/>
                <a:cxnLst/>
                <a:rect l="l" t="t" r="r" b="b"/>
                <a:pathLst>
                  <a:path w="3018" h="3021" extrusionOk="0">
                    <a:moveTo>
                      <a:pt x="0" y="1"/>
                    </a:moveTo>
                    <a:lnTo>
                      <a:pt x="0" y="3020"/>
                    </a:lnTo>
                    <a:lnTo>
                      <a:pt x="3018" y="3020"/>
                    </a:lnTo>
                    <a:lnTo>
                      <a:pt x="301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32"/>
              <p:cNvSpPr/>
              <p:nvPr/>
            </p:nvSpPr>
            <p:spPr>
              <a:xfrm>
                <a:off x="1146746"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32"/>
              <p:cNvSpPr/>
              <p:nvPr/>
            </p:nvSpPr>
            <p:spPr>
              <a:xfrm>
                <a:off x="1092160" y="309376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32"/>
              <p:cNvSpPr/>
              <p:nvPr/>
            </p:nvSpPr>
            <p:spPr>
              <a:xfrm>
                <a:off x="1419589" y="3039228"/>
                <a:ext cx="54586" cy="54550"/>
              </a:xfrm>
              <a:custGeom>
                <a:avLst/>
                <a:gdLst/>
                <a:ahLst/>
                <a:cxnLst/>
                <a:rect l="l" t="t" r="r" b="b"/>
                <a:pathLst>
                  <a:path w="3020"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32"/>
              <p:cNvSpPr/>
              <p:nvPr/>
            </p:nvSpPr>
            <p:spPr>
              <a:xfrm>
                <a:off x="1255865" y="3039228"/>
                <a:ext cx="54605" cy="54550"/>
              </a:xfrm>
              <a:custGeom>
                <a:avLst/>
                <a:gdLst/>
                <a:ahLst/>
                <a:cxnLst/>
                <a:rect l="l" t="t" r="r" b="b"/>
                <a:pathLst>
                  <a:path w="3021" h="3018" extrusionOk="0">
                    <a:moveTo>
                      <a:pt x="1" y="0"/>
                    </a:moveTo>
                    <a:lnTo>
                      <a:pt x="1" y="3018"/>
                    </a:lnTo>
                    <a:lnTo>
                      <a:pt x="3021" y="3018"/>
                    </a:lnTo>
                    <a:lnTo>
                      <a:pt x="3021" y="0"/>
                    </a:lnTo>
                    <a:close/>
                  </a:path>
                </a:pathLst>
              </a:custGeom>
              <a:solidFill>
                <a:srgbClr val="FF145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32"/>
              <p:cNvSpPr/>
              <p:nvPr/>
            </p:nvSpPr>
            <p:spPr>
              <a:xfrm>
                <a:off x="1092160" y="3039228"/>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32"/>
              <p:cNvSpPr/>
              <p:nvPr/>
            </p:nvSpPr>
            <p:spPr>
              <a:xfrm>
                <a:off x="1419589" y="2984642"/>
                <a:ext cx="54586" cy="54587"/>
              </a:xfrm>
              <a:custGeom>
                <a:avLst/>
                <a:gdLst/>
                <a:ahLst/>
                <a:cxnLst/>
                <a:rect l="l" t="t" r="r" b="b"/>
                <a:pathLst>
                  <a:path w="3020"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32"/>
              <p:cNvSpPr/>
              <p:nvPr/>
            </p:nvSpPr>
            <p:spPr>
              <a:xfrm>
                <a:off x="1365038" y="2984642"/>
                <a:ext cx="54568" cy="54587"/>
              </a:xfrm>
              <a:custGeom>
                <a:avLst/>
                <a:gdLst/>
                <a:ahLst/>
                <a:cxnLst/>
                <a:rect l="l" t="t" r="r" b="b"/>
                <a:pathLst>
                  <a:path w="3019" h="3020" extrusionOk="0">
                    <a:moveTo>
                      <a:pt x="0" y="0"/>
                    </a:moveTo>
                    <a:lnTo>
                      <a:pt x="0" y="3020"/>
                    </a:lnTo>
                    <a:lnTo>
                      <a:pt x="3018" y="3020"/>
                    </a:lnTo>
                    <a:lnTo>
                      <a:pt x="301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32"/>
              <p:cNvSpPr/>
              <p:nvPr/>
            </p:nvSpPr>
            <p:spPr>
              <a:xfrm>
                <a:off x="1255865" y="2984642"/>
                <a:ext cx="54605" cy="54587"/>
              </a:xfrm>
              <a:custGeom>
                <a:avLst/>
                <a:gdLst/>
                <a:ahLst/>
                <a:cxnLst/>
                <a:rect l="l" t="t" r="r" b="b"/>
                <a:pathLst>
                  <a:path w="3021" h="3020" extrusionOk="0">
                    <a:moveTo>
                      <a:pt x="1" y="0"/>
                    </a:moveTo>
                    <a:lnTo>
                      <a:pt x="1" y="3020"/>
                    </a:lnTo>
                    <a:lnTo>
                      <a:pt x="3021" y="3020"/>
                    </a:lnTo>
                    <a:lnTo>
                      <a:pt x="3021" y="0"/>
                    </a:lnTo>
                    <a:close/>
                  </a:path>
                </a:pathLst>
              </a:custGeom>
              <a:solidFill>
                <a:srgbClr val="FF145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32"/>
              <p:cNvSpPr/>
              <p:nvPr/>
            </p:nvSpPr>
            <p:spPr>
              <a:xfrm>
                <a:off x="1146746"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32"/>
              <p:cNvSpPr/>
              <p:nvPr/>
            </p:nvSpPr>
            <p:spPr>
              <a:xfrm>
                <a:off x="1092160" y="2984642"/>
                <a:ext cx="54605" cy="54587"/>
              </a:xfrm>
              <a:custGeom>
                <a:avLst/>
                <a:gdLst/>
                <a:ahLst/>
                <a:cxnLst/>
                <a:rect l="l" t="t" r="r" b="b"/>
                <a:pathLst>
                  <a:path w="3021" h="3020"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32"/>
              <p:cNvSpPr/>
              <p:nvPr/>
            </p:nvSpPr>
            <p:spPr>
              <a:xfrm>
                <a:off x="1419589" y="2930055"/>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32"/>
              <p:cNvSpPr/>
              <p:nvPr/>
            </p:nvSpPr>
            <p:spPr>
              <a:xfrm>
                <a:off x="1255865" y="2930055"/>
                <a:ext cx="54605" cy="54605"/>
              </a:xfrm>
              <a:custGeom>
                <a:avLst/>
                <a:gdLst/>
                <a:ahLst/>
                <a:cxnLst/>
                <a:rect l="l" t="t" r="r" b="b"/>
                <a:pathLst>
                  <a:path w="3021" h="3021" extrusionOk="0">
                    <a:moveTo>
                      <a:pt x="1" y="0"/>
                    </a:moveTo>
                    <a:lnTo>
                      <a:pt x="1" y="3020"/>
                    </a:lnTo>
                    <a:lnTo>
                      <a:pt x="3021" y="3020"/>
                    </a:lnTo>
                    <a:lnTo>
                      <a:pt x="3021" y="0"/>
                    </a:lnTo>
                    <a:close/>
                  </a:path>
                </a:pathLst>
              </a:custGeom>
              <a:solidFill>
                <a:srgbClr val="FF145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32"/>
              <p:cNvSpPr/>
              <p:nvPr/>
            </p:nvSpPr>
            <p:spPr>
              <a:xfrm>
                <a:off x="1092160" y="2930055"/>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32"/>
              <p:cNvSpPr/>
              <p:nvPr/>
            </p:nvSpPr>
            <p:spPr>
              <a:xfrm>
                <a:off x="1365038" y="2875505"/>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32"/>
              <p:cNvSpPr/>
              <p:nvPr/>
            </p:nvSpPr>
            <p:spPr>
              <a:xfrm>
                <a:off x="1310452" y="2875505"/>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32"/>
              <p:cNvSpPr/>
              <p:nvPr/>
            </p:nvSpPr>
            <p:spPr>
              <a:xfrm>
                <a:off x="1255865" y="2875505"/>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32"/>
              <p:cNvSpPr/>
              <p:nvPr/>
            </p:nvSpPr>
            <p:spPr>
              <a:xfrm>
                <a:off x="1201333" y="2875505"/>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32"/>
              <p:cNvSpPr/>
              <p:nvPr/>
            </p:nvSpPr>
            <p:spPr>
              <a:xfrm>
                <a:off x="1146746" y="2875505"/>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32"/>
              <p:cNvSpPr/>
              <p:nvPr/>
            </p:nvSpPr>
            <p:spPr>
              <a:xfrm>
                <a:off x="1255865" y="2820919"/>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32"/>
              <p:cNvSpPr/>
              <p:nvPr/>
            </p:nvSpPr>
            <p:spPr>
              <a:xfrm>
                <a:off x="1310452" y="2766332"/>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32"/>
              <p:cNvSpPr/>
              <p:nvPr/>
            </p:nvSpPr>
            <p:spPr>
              <a:xfrm>
                <a:off x="1255865" y="2766332"/>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65"/>
        <p:cNvGrpSpPr/>
        <p:nvPr/>
      </p:nvGrpSpPr>
      <p:grpSpPr>
        <a:xfrm>
          <a:off x="0" y="0"/>
          <a:ext cx="0" cy="0"/>
          <a:chOff x="0" y="0"/>
          <a:chExt cx="0" cy="0"/>
        </a:xfrm>
      </p:grpSpPr>
      <p:grpSp>
        <p:nvGrpSpPr>
          <p:cNvPr id="3767" name="Google Shape;3767;p33"/>
          <p:cNvGrpSpPr/>
          <p:nvPr/>
        </p:nvGrpSpPr>
        <p:grpSpPr>
          <a:xfrm>
            <a:off x="5497250" y="1407924"/>
            <a:ext cx="2419500" cy="3049775"/>
            <a:chOff x="5497250" y="1407924"/>
            <a:chExt cx="2419500" cy="3049775"/>
          </a:xfrm>
        </p:grpSpPr>
        <p:sp>
          <p:nvSpPr>
            <p:cNvPr id="3768" name="Google Shape;3768;p33"/>
            <p:cNvSpPr/>
            <p:nvPr/>
          </p:nvSpPr>
          <p:spPr>
            <a:xfrm>
              <a:off x="5497250" y="1407924"/>
              <a:ext cx="319800" cy="31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33"/>
            <p:cNvSpPr/>
            <p:nvPr/>
          </p:nvSpPr>
          <p:spPr>
            <a:xfrm>
              <a:off x="5817050" y="1727724"/>
              <a:ext cx="319800" cy="31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33"/>
            <p:cNvSpPr/>
            <p:nvPr/>
          </p:nvSpPr>
          <p:spPr>
            <a:xfrm>
              <a:off x="5877475" y="4137899"/>
              <a:ext cx="319800" cy="31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33"/>
            <p:cNvSpPr/>
            <p:nvPr/>
          </p:nvSpPr>
          <p:spPr>
            <a:xfrm>
              <a:off x="6197275" y="3818099"/>
              <a:ext cx="319800" cy="31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33"/>
            <p:cNvSpPr/>
            <p:nvPr/>
          </p:nvSpPr>
          <p:spPr>
            <a:xfrm>
              <a:off x="6197275" y="3498299"/>
              <a:ext cx="319800" cy="31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33"/>
            <p:cNvSpPr/>
            <p:nvPr/>
          </p:nvSpPr>
          <p:spPr>
            <a:xfrm>
              <a:off x="7596950" y="3013949"/>
              <a:ext cx="319800" cy="31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33"/>
            <p:cNvSpPr/>
            <p:nvPr/>
          </p:nvSpPr>
          <p:spPr>
            <a:xfrm>
              <a:off x="5497250" y="2862124"/>
              <a:ext cx="319800" cy="31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5" name="Google Shape;3775;p33"/>
          <p:cNvSpPr txBox="1">
            <a:spLocks noGrp="1"/>
          </p:cNvSpPr>
          <p:nvPr>
            <p:ph type="subTitle" idx="1"/>
          </p:nvPr>
        </p:nvSpPr>
        <p:spPr>
          <a:xfrm>
            <a:off x="753454" y="1116677"/>
            <a:ext cx="2263263" cy="319800"/>
          </a:xfrm>
          <a:prstGeom prst="rect">
            <a:avLst/>
          </a:prstGeom>
        </p:spPr>
        <p:txBody>
          <a:bodyPr spcFirstLastPara="1" wrap="square" lIns="91425" tIns="91425" rIns="91425" bIns="91425" anchor="t" anchorCtr="0">
            <a:noAutofit/>
          </a:bodyPr>
          <a:lstStyle/>
          <a:p>
            <a:pPr marL="182880" lvl="0" indent="-207009" algn="l" rtl="0">
              <a:spcBef>
                <a:spcPts val="0"/>
              </a:spcBef>
              <a:spcAft>
                <a:spcPts val="0"/>
              </a:spcAft>
              <a:buClr>
                <a:schemeClr val="accent3"/>
              </a:buClr>
              <a:buSzPts val="1100"/>
              <a:buChar char="●"/>
            </a:pPr>
            <a:r>
              <a:rPr lang="fr-FR" dirty="0"/>
              <a:t>Choix du personnage</a:t>
            </a:r>
            <a:endParaRPr dirty="0">
              <a:solidFill>
                <a:schemeClr val="accent3"/>
              </a:solidFill>
            </a:endParaRPr>
          </a:p>
        </p:txBody>
      </p:sp>
      <p:sp>
        <p:nvSpPr>
          <p:cNvPr id="3776" name="Google Shape;3776;p33"/>
          <p:cNvSpPr txBox="1">
            <a:spLocks noGrp="1"/>
          </p:cNvSpPr>
          <p:nvPr>
            <p:ph type="title"/>
          </p:nvPr>
        </p:nvSpPr>
        <p:spPr>
          <a:xfrm>
            <a:off x="0" y="482503"/>
            <a:ext cx="9488225" cy="7342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1ere étape: Recherche de partie</a:t>
            </a:r>
            <a:endParaRPr dirty="0"/>
          </a:p>
        </p:txBody>
      </p:sp>
      <p:sp>
        <p:nvSpPr>
          <p:cNvPr id="3777" name="Google Shape;3777;p33"/>
          <p:cNvSpPr/>
          <p:nvPr/>
        </p:nvSpPr>
        <p:spPr>
          <a:xfrm flipH="1">
            <a:off x="5695963" y="3512925"/>
            <a:ext cx="73500" cy="7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33"/>
          <p:cNvSpPr/>
          <p:nvPr/>
        </p:nvSpPr>
        <p:spPr>
          <a:xfrm flipH="1">
            <a:off x="5055313" y="2535000"/>
            <a:ext cx="73500" cy="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33"/>
          <p:cNvSpPr/>
          <p:nvPr/>
        </p:nvSpPr>
        <p:spPr>
          <a:xfrm flipH="1">
            <a:off x="6299813" y="1524725"/>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33"/>
          <p:cNvSpPr/>
          <p:nvPr/>
        </p:nvSpPr>
        <p:spPr>
          <a:xfrm flipH="1">
            <a:off x="8306388" y="4103875"/>
            <a:ext cx="73500" cy="7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33"/>
          <p:cNvSpPr/>
          <p:nvPr/>
        </p:nvSpPr>
        <p:spPr>
          <a:xfrm flipH="1">
            <a:off x="4768000" y="4530000"/>
            <a:ext cx="73500" cy="7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2" name="Google Shape;3782;p33"/>
          <p:cNvGrpSpPr/>
          <p:nvPr/>
        </p:nvGrpSpPr>
        <p:grpSpPr>
          <a:xfrm>
            <a:off x="7727827" y="1216222"/>
            <a:ext cx="436565" cy="381997"/>
            <a:chOff x="7727827" y="1216222"/>
            <a:chExt cx="436565" cy="381997"/>
          </a:xfrm>
        </p:grpSpPr>
        <p:grpSp>
          <p:nvGrpSpPr>
            <p:cNvPr id="3783" name="Google Shape;3783;p33"/>
            <p:cNvGrpSpPr/>
            <p:nvPr/>
          </p:nvGrpSpPr>
          <p:grpSpPr>
            <a:xfrm>
              <a:off x="7727827" y="1216222"/>
              <a:ext cx="436565" cy="381997"/>
              <a:chOff x="4278927" y="3974122"/>
              <a:chExt cx="436565" cy="381997"/>
            </a:xfrm>
          </p:grpSpPr>
          <p:sp>
            <p:nvSpPr>
              <p:cNvPr id="3784" name="Google Shape;3784;p33"/>
              <p:cNvSpPr/>
              <p:nvPr/>
            </p:nvSpPr>
            <p:spPr>
              <a:xfrm>
                <a:off x="4660888" y="4301550"/>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33"/>
              <p:cNvSpPr/>
              <p:nvPr/>
            </p:nvSpPr>
            <p:spPr>
              <a:xfrm>
                <a:off x="4278927" y="4301550"/>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33"/>
              <p:cNvSpPr/>
              <p:nvPr/>
            </p:nvSpPr>
            <p:spPr>
              <a:xfrm>
                <a:off x="4606356" y="4246964"/>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33"/>
              <p:cNvSpPr/>
              <p:nvPr/>
            </p:nvSpPr>
            <p:spPr>
              <a:xfrm>
                <a:off x="4551769"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33"/>
              <p:cNvSpPr/>
              <p:nvPr/>
            </p:nvSpPr>
            <p:spPr>
              <a:xfrm>
                <a:off x="4497183" y="4246964"/>
                <a:ext cx="54605" cy="54605"/>
              </a:xfrm>
              <a:custGeom>
                <a:avLst/>
                <a:gdLst/>
                <a:ahLst/>
                <a:cxnLst/>
                <a:rect l="l" t="t" r="r" b="b"/>
                <a:pathLst>
                  <a:path w="3021" h="3021" extrusionOk="0">
                    <a:moveTo>
                      <a:pt x="1" y="1"/>
                    </a:moveTo>
                    <a:lnTo>
                      <a:pt x="1"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33"/>
              <p:cNvSpPr/>
              <p:nvPr/>
            </p:nvSpPr>
            <p:spPr>
              <a:xfrm>
                <a:off x="4442650" y="4246964"/>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33"/>
              <p:cNvSpPr/>
              <p:nvPr/>
            </p:nvSpPr>
            <p:spPr>
              <a:xfrm>
                <a:off x="4388064"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33"/>
              <p:cNvSpPr/>
              <p:nvPr/>
            </p:nvSpPr>
            <p:spPr>
              <a:xfrm>
                <a:off x="4333477"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33"/>
              <p:cNvSpPr/>
              <p:nvPr/>
            </p:nvSpPr>
            <p:spPr>
              <a:xfrm>
                <a:off x="4660888" y="419237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33"/>
              <p:cNvSpPr/>
              <p:nvPr/>
            </p:nvSpPr>
            <p:spPr>
              <a:xfrm>
                <a:off x="4606356" y="4192377"/>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33"/>
              <p:cNvSpPr/>
              <p:nvPr/>
            </p:nvSpPr>
            <p:spPr>
              <a:xfrm>
                <a:off x="4333477"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33"/>
              <p:cNvSpPr/>
              <p:nvPr/>
            </p:nvSpPr>
            <p:spPr>
              <a:xfrm>
                <a:off x="4278927" y="4192377"/>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33"/>
              <p:cNvSpPr/>
              <p:nvPr/>
            </p:nvSpPr>
            <p:spPr>
              <a:xfrm>
                <a:off x="4660888" y="4137845"/>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33"/>
              <p:cNvSpPr/>
              <p:nvPr/>
            </p:nvSpPr>
            <p:spPr>
              <a:xfrm>
                <a:off x="4606356" y="4137845"/>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33"/>
              <p:cNvSpPr/>
              <p:nvPr/>
            </p:nvSpPr>
            <p:spPr>
              <a:xfrm>
                <a:off x="4551769"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33"/>
              <p:cNvSpPr/>
              <p:nvPr/>
            </p:nvSpPr>
            <p:spPr>
              <a:xfrm>
                <a:off x="4497183" y="4137845"/>
                <a:ext cx="54605" cy="54550"/>
              </a:xfrm>
              <a:custGeom>
                <a:avLst/>
                <a:gdLst/>
                <a:ahLst/>
                <a:cxnLst/>
                <a:rect l="l" t="t" r="r" b="b"/>
                <a:pathLst>
                  <a:path w="3021" h="3018" extrusionOk="0">
                    <a:moveTo>
                      <a:pt x="1" y="0"/>
                    </a:moveTo>
                    <a:lnTo>
                      <a:pt x="1"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33"/>
              <p:cNvSpPr/>
              <p:nvPr/>
            </p:nvSpPr>
            <p:spPr>
              <a:xfrm>
                <a:off x="4442650" y="4137845"/>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33"/>
              <p:cNvSpPr/>
              <p:nvPr/>
            </p:nvSpPr>
            <p:spPr>
              <a:xfrm>
                <a:off x="4388064"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33"/>
              <p:cNvSpPr/>
              <p:nvPr/>
            </p:nvSpPr>
            <p:spPr>
              <a:xfrm>
                <a:off x="4333477"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33"/>
              <p:cNvSpPr/>
              <p:nvPr/>
            </p:nvSpPr>
            <p:spPr>
              <a:xfrm>
                <a:off x="4278927" y="4137845"/>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33"/>
              <p:cNvSpPr/>
              <p:nvPr/>
            </p:nvSpPr>
            <p:spPr>
              <a:xfrm>
                <a:off x="4606356" y="4083259"/>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33"/>
              <p:cNvSpPr/>
              <p:nvPr/>
            </p:nvSpPr>
            <p:spPr>
              <a:xfrm>
                <a:off x="4497183" y="4083259"/>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33"/>
              <p:cNvSpPr/>
              <p:nvPr/>
            </p:nvSpPr>
            <p:spPr>
              <a:xfrm>
                <a:off x="4442650" y="4083259"/>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33"/>
              <p:cNvSpPr/>
              <p:nvPr/>
            </p:nvSpPr>
            <p:spPr>
              <a:xfrm>
                <a:off x="4333477"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33"/>
              <p:cNvSpPr/>
              <p:nvPr/>
            </p:nvSpPr>
            <p:spPr>
              <a:xfrm>
                <a:off x="4606356" y="4028672"/>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33"/>
              <p:cNvSpPr/>
              <p:nvPr/>
            </p:nvSpPr>
            <p:spPr>
              <a:xfrm>
                <a:off x="4551769"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33"/>
              <p:cNvSpPr/>
              <p:nvPr/>
            </p:nvSpPr>
            <p:spPr>
              <a:xfrm>
                <a:off x="4497183" y="4028672"/>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33"/>
              <p:cNvSpPr/>
              <p:nvPr/>
            </p:nvSpPr>
            <p:spPr>
              <a:xfrm>
                <a:off x="4442650" y="4028672"/>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33"/>
              <p:cNvSpPr/>
              <p:nvPr/>
            </p:nvSpPr>
            <p:spPr>
              <a:xfrm>
                <a:off x="4388064"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33"/>
              <p:cNvSpPr/>
              <p:nvPr/>
            </p:nvSpPr>
            <p:spPr>
              <a:xfrm>
                <a:off x="4333477"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33"/>
              <p:cNvSpPr/>
              <p:nvPr/>
            </p:nvSpPr>
            <p:spPr>
              <a:xfrm>
                <a:off x="4551769"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33"/>
              <p:cNvSpPr/>
              <p:nvPr/>
            </p:nvSpPr>
            <p:spPr>
              <a:xfrm>
                <a:off x="4388064"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6" name="Google Shape;3816;p33"/>
            <p:cNvSpPr/>
            <p:nvPr/>
          </p:nvSpPr>
          <p:spPr>
            <a:xfrm>
              <a:off x="7817650" y="1312075"/>
              <a:ext cx="257100" cy="197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7" name="Google Shape;3817;p33"/>
            <p:cNvGrpSpPr/>
            <p:nvPr/>
          </p:nvGrpSpPr>
          <p:grpSpPr>
            <a:xfrm>
              <a:off x="7727827" y="1216222"/>
              <a:ext cx="436565" cy="381997"/>
              <a:chOff x="4278927" y="3974122"/>
              <a:chExt cx="436565" cy="381997"/>
            </a:xfrm>
          </p:grpSpPr>
          <p:sp>
            <p:nvSpPr>
              <p:cNvPr id="3818" name="Google Shape;3818;p33"/>
              <p:cNvSpPr/>
              <p:nvPr/>
            </p:nvSpPr>
            <p:spPr>
              <a:xfrm>
                <a:off x="4660888" y="4301550"/>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33"/>
              <p:cNvSpPr/>
              <p:nvPr/>
            </p:nvSpPr>
            <p:spPr>
              <a:xfrm>
                <a:off x="4278927" y="4301550"/>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33"/>
              <p:cNvSpPr/>
              <p:nvPr/>
            </p:nvSpPr>
            <p:spPr>
              <a:xfrm>
                <a:off x="4606356" y="4246964"/>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33"/>
              <p:cNvSpPr/>
              <p:nvPr/>
            </p:nvSpPr>
            <p:spPr>
              <a:xfrm>
                <a:off x="4551769"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33"/>
              <p:cNvSpPr/>
              <p:nvPr/>
            </p:nvSpPr>
            <p:spPr>
              <a:xfrm>
                <a:off x="4497183" y="4246964"/>
                <a:ext cx="54605" cy="54605"/>
              </a:xfrm>
              <a:custGeom>
                <a:avLst/>
                <a:gdLst/>
                <a:ahLst/>
                <a:cxnLst/>
                <a:rect l="l" t="t" r="r" b="b"/>
                <a:pathLst>
                  <a:path w="3021" h="3021" extrusionOk="0">
                    <a:moveTo>
                      <a:pt x="1" y="1"/>
                    </a:moveTo>
                    <a:lnTo>
                      <a:pt x="1"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33"/>
              <p:cNvSpPr/>
              <p:nvPr/>
            </p:nvSpPr>
            <p:spPr>
              <a:xfrm>
                <a:off x="4442650" y="4246964"/>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33"/>
              <p:cNvSpPr/>
              <p:nvPr/>
            </p:nvSpPr>
            <p:spPr>
              <a:xfrm>
                <a:off x="4388064"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33"/>
              <p:cNvSpPr/>
              <p:nvPr/>
            </p:nvSpPr>
            <p:spPr>
              <a:xfrm>
                <a:off x="4333477" y="4246964"/>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33"/>
              <p:cNvSpPr/>
              <p:nvPr/>
            </p:nvSpPr>
            <p:spPr>
              <a:xfrm>
                <a:off x="4660888" y="4192377"/>
                <a:ext cx="54605" cy="54605"/>
              </a:xfrm>
              <a:custGeom>
                <a:avLst/>
                <a:gdLst/>
                <a:ahLst/>
                <a:cxnLst/>
                <a:rect l="l" t="t" r="r" b="b"/>
                <a:pathLst>
                  <a:path w="3021" h="3021" extrusionOk="0">
                    <a:moveTo>
                      <a:pt x="1" y="1"/>
                    </a:moveTo>
                    <a:lnTo>
                      <a:pt x="1" y="3021"/>
                    </a:lnTo>
                    <a:lnTo>
                      <a:pt x="3021" y="3021"/>
                    </a:lnTo>
                    <a:lnTo>
                      <a:pt x="3021" y="1"/>
                    </a:lnTo>
                    <a:close/>
                  </a:path>
                </a:pathLst>
              </a:custGeom>
              <a:solidFill>
                <a:srgbClr val="FFF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33"/>
              <p:cNvSpPr/>
              <p:nvPr/>
            </p:nvSpPr>
            <p:spPr>
              <a:xfrm>
                <a:off x="4606356" y="4192377"/>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33"/>
              <p:cNvSpPr/>
              <p:nvPr/>
            </p:nvSpPr>
            <p:spPr>
              <a:xfrm>
                <a:off x="4333477" y="419237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33"/>
              <p:cNvSpPr/>
              <p:nvPr/>
            </p:nvSpPr>
            <p:spPr>
              <a:xfrm>
                <a:off x="4278927" y="4192377"/>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33"/>
              <p:cNvSpPr/>
              <p:nvPr/>
            </p:nvSpPr>
            <p:spPr>
              <a:xfrm>
                <a:off x="4660888" y="4137845"/>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33"/>
              <p:cNvSpPr/>
              <p:nvPr/>
            </p:nvSpPr>
            <p:spPr>
              <a:xfrm>
                <a:off x="4606356" y="4137845"/>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33"/>
              <p:cNvSpPr/>
              <p:nvPr/>
            </p:nvSpPr>
            <p:spPr>
              <a:xfrm>
                <a:off x="4551769"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33"/>
              <p:cNvSpPr/>
              <p:nvPr/>
            </p:nvSpPr>
            <p:spPr>
              <a:xfrm>
                <a:off x="4497183" y="4137845"/>
                <a:ext cx="54605" cy="54550"/>
              </a:xfrm>
              <a:custGeom>
                <a:avLst/>
                <a:gdLst/>
                <a:ahLst/>
                <a:cxnLst/>
                <a:rect l="l" t="t" r="r" b="b"/>
                <a:pathLst>
                  <a:path w="3021" h="3018" extrusionOk="0">
                    <a:moveTo>
                      <a:pt x="1" y="0"/>
                    </a:moveTo>
                    <a:lnTo>
                      <a:pt x="1" y="3018"/>
                    </a:lnTo>
                    <a:lnTo>
                      <a:pt x="3020" y="3018"/>
                    </a:lnTo>
                    <a:lnTo>
                      <a:pt x="302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33"/>
              <p:cNvSpPr/>
              <p:nvPr/>
            </p:nvSpPr>
            <p:spPr>
              <a:xfrm>
                <a:off x="4442650" y="4137845"/>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33"/>
              <p:cNvSpPr/>
              <p:nvPr/>
            </p:nvSpPr>
            <p:spPr>
              <a:xfrm>
                <a:off x="4388064"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33"/>
              <p:cNvSpPr/>
              <p:nvPr/>
            </p:nvSpPr>
            <p:spPr>
              <a:xfrm>
                <a:off x="4333477" y="4137845"/>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33"/>
              <p:cNvSpPr/>
              <p:nvPr/>
            </p:nvSpPr>
            <p:spPr>
              <a:xfrm>
                <a:off x="4278927" y="4137845"/>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33"/>
              <p:cNvSpPr/>
              <p:nvPr/>
            </p:nvSpPr>
            <p:spPr>
              <a:xfrm>
                <a:off x="4606356" y="4083259"/>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33"/>
              <p:cNvSpPr/>
              <p:nvPr/>
            </p:nvSpPr>
            <p:spPr>
              <a:xfrm>
                <a:off x="4497183" y="4083259"/>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33"/>
              <p:cNvSpPr/>
              <p:nvPr/>
            </p:nvSpPr>
            <p:spPr>
              <a:xfrm>
                <a:off x="4442650" y="4083259"/>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33"/>
              <p:cNvSpPr/>
              <p:nvPr/>
            </p:nvSpPr>
            <p:spPr>
              <a:xfrm>
                <a:off x="4333477" y="4083259"/>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33"/>
              <p:cNvSpPr/>
              <p:nvPr/>
            </p:nvSpPr>
            <p:spPr>
              <a:xfrm>
                <a:off x="4606356" y="4028672"/>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33"/>
              <p:cNvSpPr/>
              <p:nvPr/>
            </p:nvSpPr>
            <p:spPr>
              <a:xfrm>
                <a:off x="4551769"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33"/>
              <p:cNvSpPr/>
              <p:nvPr/>
            </p:nvSpPr>
            <p:spPr>
              <a:xfrm>
                <a:off x="4497183" y="4028672"/>
                <a:ext cx="54605" cy="54605"/>
              </a:xfrm>
              <a:custGeom>
                <a:avLst/>
                <a:gdLst/>
                <a:ahLst/>
                <a:cxnLst/>
                <a:rect l="l" t="t" r="r" b="b"/>
                <a:pathLst>
                  <a:path w="3021" h="3021" extrusionOk="0">
                    <a:moveTo>
                      <a:pt x="1" y="0"/>
                    </a:moveTo>
                    <a:lnTo>
                      <a:pt x="1" y="3020"/>
                    </a:lnTo>
                    <a:lnTo>
                      <a:pt x="3020" y="3020"/>
                    </a:lnTo>
                    <a:lnTo>
                      <a:pt x="302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33"/>
              <p:cNvSpPr/>
              <p:nvPr/>
            </p:nvSpPr>
            <p:spPr>
              <a:xfrm>
                <a:off x="4442650" y="4028672"/>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33"/>
              <p:cNvSpPr/>
              <p:nvPr/>
            </p:nvSpPr>
            <p:spPr>
              <a:xfrm>
                <a:off x="4388064"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33"/>
              <p:cNvSpPr/>
              <p:nvPr/>
            </p:nvSpPr>
            <p:spPr>
              <a:xfrm>
                <a:off x="4333477" y="4028672"/>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33"/>
              <p:cNvSpPr/>
              <p:nvPr/>
            </p:nvSpPr>
            <p:spPr>
              <a:xfrm>
                <a:off x="4551769"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33"/>
              <p:cNvSpPr/>
              <p:nvPr/>
            </p:nvSpPr>
            <p:spPr>
              <a:xfrm>
                <a:off x="4388064" y="3974122"/>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0" name="Google Shape;3850;p33"/>
          <p:cNvGrpSpPr/>
          <p:nvPr/>
        </p:nvGrpSpPr>
        <p:grpSpPr>
          <a:xfrm>
            <a:off x="5055320" y="3840475"/>
            <a:ext cx="654821" cy="600289"/>
            <a:chOff x="5055320" y="3840475"/>
            <a:chExt cx="654821" cy="600289"/>
          </a:xfrm>
        </p:grpSpPr>
        <p:grpSp>
          <p:nvGrpSpPr>
            <p:cNvPr id="3851" name="Google Shape;3851;p33"/>
            <p:cNvGrpSpPr/>
            <p:nvPr/>
          </p:nvGrpSpPr>
          <p:grpSpPr>
            <a:xfrm>
              <a:off x="5055320" y="3840475"/>
              <a:ext cx="654821" cy="600289"/>
              <a:chOff x="846645" y="1301313"/>
              <a:chExt cx="654821" cy="600289"/>
            </a:xfrm>
          </p:grpSpPr>
          <p:sp>
            <p:nvSpPr>
              <p:cNvPr id="3852" name="Google Shape;3852;p33"/>
              <p:cNvSpPr/>
              <p:nvPr/>
            </p:nvSpPr>
            <p:spPr>
              <a:xfrm>
                <a:off x="1283192" y="1847033"/>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33"/>
              <p:cNvSpPr/>
              <p:nvPr/>
            </p:nvSpPr>
            <p:spPr>
              <a:xfrm>
                <a:off x="1010350" y="1847033"/>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33"/>
              <p:cNvSpPr/>
              <p:nvPr/>
            </p:nvSpPr>
            <p:spPr>
              <a:xfrm>
                <a:off x="1228606" y="179244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33"/>
              <p:cNvSpPr/>
              <p:nvPr/>
            </p:nvSpPr>
            <p:spPr>
              <a:xfrm>
                <a:off x="1064901" y="179244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33"/>
              <p:cNvSpPr/>
              <p:nvPr/>
            </p:nvSpPr>
            <p:spPr>
              <a:xfrm>
                <a:off x="1174019" y="173791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33"/>
              <p:cNvSpPr/>
              <p:nvPr/>
            </p:nvSpPr>
            <p:spPr>
              <a:xfrm>
                <a:off x="1119487" y="173791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33"/>
              <p:cNvSpPr/>
              <p:nvPr/>
            </p:nvSpPr>
            <p:spPr>
              <a:xfrm>
                <a:off x="1283192" y="16833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33"/>
              <p:cNvSpPr/>
              <p:nvPr/>
            </p:nvSpPr>
            <p:spPr>
              <a:xfrm>
                <a:off x="1228606" y="16833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33"/>
              <p:cNvSpPr/>
              <p:nvPr/>
            </p:nvSpPr>
            <p:spPr>
              <a:xfrm>
                <a:off x="1174019" y="16833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33"/>
              <p:cNvSpPr/>
              <p:nvPr/>
            </p:nvSpPr>
            <p:spPr>
              <a:xfrm>
                <a:off x="1119487" y="1683328"/>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33"/>
              <p:cNvSpPr/>
              <p:nvPr/>
            </p:nvSpPr>
            <p:spPr>
              <a:xfrm>
                <a:off x="1064901" y="1683328"/>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33"/>
              <p:cNvSpPr/>
              <p:nvPr/>
            </p:nvSpPr>
            <p:spPr>
              <a:xfrm>
                <a:off x="1010350" y="16833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33"/>
              <p:cNvSpPr/>
              <p:nvPr/>
            </p:nvSpPr>
            <p:spPr>
              <a:xfrm>
                <a:off x="1337779" y="1628741"/>
                <a:ext cx="54568" cy="54605"/>
              </a:xfrm>
              <a:custGeom>
                <a:avLst/>
                <a:gdLst/>
                <a:ahLst/>
                <a:cxnLst/>
                <a:rect l="l" t="t" r="r" b="b"/>
                <a:pathLst>
                  <a:path w="3019" h="3021" extrusionOk="0">
                    <a:moveTo>
                      <a:pt x="0" y="1"/>
                    </a:moveTo>
                    <a:lnTo>
                      <a:pt x="0"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33"/>
              <p:cNvSpPr/>
              <p:nvPr/>
            </p:nvSpPr>
            <p:spPr>
              <a:xfrm>
                <a:off x="1283192" y="162874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33"/>
              <p:cNvSpPr/>
              <p:nvPr/>
            </p:nvSpPr>
            <p:spPr>
              <a:xfrm>
                <a:off x="1228606" y="162874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33"/>
              <p:cNvSpPr/>
              <p:nvPr/>
            </p:nvSpPr>
            <p:spPr>
              <a:xfrm>
                <a:off x="1064901" y="162874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33"/>
              <p:cNvSpPr/>
              <p:nvPr/>
            </p:nvSpPr>
            <p:spPr>
              <a:xfrm>
                <a:off x="1010350" y="162874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33"/>
              <p:cNvSpPr/>
              <p:nvPr/>
            </p:nvSpPr>
            <p:spPr>
              <a:xfrm>
                <a:off x="955782" y="162874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33"/>
              <p:cNvSpPr/>
              <p:nvPr/>
            </p:nvSpPr>
            <p:spPr>
              <a:xfrm>
                <a:off x="1337779" y="1574155"/>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33"/>
              <p:cNvSpPr/>
              <p:nvPr/>
            </p:nvSpPr>
            <p:spPr>
              <a:xfrm>
                <a:off x="1283192" y="1574155"/>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33"/>
              <p:cNvSpPr/>
              <p:nvPr/>
            </p:nvSpPr>
            <p:spPr>
              <a:xfrm>
                <a:off x="1228606" y="1574155"/>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33"/>
              <p:cNvSpPr/>
              <p:nvPr/>
            </p:nvSpPr>
            <p:spPr>
              <a:xfrm>
                <a:off x="1174019" y="1574155"/>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33"/>
              <p:cNvSpPr/>
              <p:nvPr/>
            </p:nvSpPr>
            <p:spPr>
              <a:xfrm>
                <a:off x="1119487" y="1574155"/>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33"/>
              <p:cNvSpPr/>
              <p:nvPr/>
            </p:nvSpPr>
            <p:spPr>
              <a:xfrm>
                <a:off x="1064901" y="1574155"/>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33"/>
              <p:cNvSpPr/>
              <p:nvPr/>
            </p:nvSpPr>
            <p:spPr>
              <a:xfrm>
                <a:off x="1010350" y="1574155"/>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33"/>
              <p:cNvSpPr/>
              <p:nvPr/>
            </p:nvSpPr>
            <p:spPr>
              <a:xfrm>
                <a:off x="955782" y="1574155"/>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33"/>
              <p:cNvSpPr/>
              <p:nvPr/>
            </p:nvSpPr>
            <p:spPr>
              <a:xfrm>
                <a:off x="1392329" y="151962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33"/>
              <p:cNvSpPr/>
              <p:nvPr/>
            </p:nvSpPr>
            <p:spPr>
              <a:xfrm>
                <a:off x="1337779" y="1519623"/>
                <a:ext cx="54568" cy="54586"/>
              </a:xfrm>
              <a:custGeom>
                <a:avLst/>
                <a:gdLst/>
                <a:ahLst/>
                <a:cxnLst/>
                <a:rect l="l" t="t" r="r" b="b"/>
                <a:pathLst>
                  <a:path w="3019"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33"/>
              <p:cNvSpPr/>
              <p:nvPr/>
            </p:nvSpPr>
            <p:spPr>
              <a:xfrm>
                <a:off x="1283192" y="151962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33"/>
              <p:cNvSpPr/>
              <p:nvPr/>
            </p:nvSpPr>
            <p:spPr>
              <a:xfrm>
                <a:off x="1174019" y="1519623"/>
                <a:ext cx="54605" cy="54586"/>
              </a:xfrm>
              <a:custGeom>
                <a:avLst/>
                <a:gdLst/>
                <a:ahLst/>
                <a:cxnLst/>
                <a:rect l="l" t="t" r="r" b="b"/>
                <a:pathLst>
                  <a:path w="3021" h="3020"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33"/>
              <p:cNvSpPr/>
              <p:nvPr/>
            </p:nvSpPr>
            <p:spPr>
              <a:xfrm>
                <a:off x="1119487" y="1519623"/>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33"/>
              <p:cNvSpPr/>
              <p:nvPr/>
            </p:nvSpPr>
            <p:spPr>
              <a:xfrm>
                <a:off x="1010350" y="151962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33"/>
              <p:cNvSpPr/>
              <p:nvPr/>
            </p:nvSpPr>
            <p:spPr>
              <a:xfrm>
                <a:off x="955782" y="151962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33"/>
              <p:cNvSpPr/>
              <p:nvPr/>
            </p:nvSpPr>
            <p:spPr>
              <a:xfrm>
                <a:off x="901195" y="1519623"/>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33"/>
              <p:cNvSpPr/>
              <p:nvPr/>
            </p:nvSpPr>
            <p:spPr>
              <a:xfrm>
                <a:off x="1446898"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33"/>
              <p:cNvSpPr/>
              <p:nvPr/>
            </p:nvSpPr>
            <p:spPr>
              <a:xfrm>
                <a:off x="1337779" y="1465036"/>
                <a:ext cx="54568" cy="54605"/>
              </a:xfrm>
              <a:custGeom>
                <a:avLst/>
                <a:gdLst/>
                <a:ahLst/>
                <a:cxnLst/>
                <a:rect l="l" t="t" r="r" b="b"/>
                <a:pathLst>
                  <a:path w="3019"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33"/>
              <p:cNvSpPr/>
              <p:nvPr/>
            </p:nvSpPr>
            <p:spPr>
              <a:xfrm>
                <a:off x="1283192"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33"/>
              <p:cNvSpPr/>
              <p:nvPr/>
            </p:nvSpPr>
            <p:spPr>
              <a:xfrm>
                <a:off x="1228606" y="146503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33"/>
              <p:cNvSpPr/>
              <p:nvPr/>
            </p:nvSpPr>
            <p:spPr>
              <a:xfrm>
                <a:off x="1174019" y="146503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33"/>
              <p:cNvSpPr/>
              <p:nvPr/>
            </p:nvSpPr>
            <p:spPr>
              <a:xfrm>
                <a:off x="1119487" y="1465036"/>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33"/>
              <p:cNvSpPr/>
              <p:nvPr/>
            </p:nvSpPr>
            <p:spPr>
              <a:xfrm>
                <a:off x="1064901" y="1465036"/>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33"/>
              <p:cNvSpPr/>
              <p:nvPr/>
            </p:nvSpPr>
            <p:spPr>
              <a:xfrm>
                <a:off x="1010350"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33"/>
              <p:cNvSpPr/>
              <p:nvPr/>
            </p:nvSpPr>
            <p:spPr>
              <a:xfrm>
                <a:off x="955782" y="1465036"/>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33"/>
              <p:cNvSpPr/>
              <p:nvPr/>
            </p:nvSpPr>
            <p:spPr>
              <a:xfrm>
                <a:off x="846645"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33"/>
              <p:cNvSpPr/>
              <p:nvPr/>
            </p:nvSpPr>
            <p:spPr>
              <a:xfrm>
                <a:off x="1337779" y="1410486"/>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33"/>
              <p:cNvSpPr/>
              <p:nvPr/>
            </p:nvSpPr>
            <p:spPr>
              <a:xfrm>
                <a:off x="1283192" y="141048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33"/>
              <p:cNvSpPr/>
              <p:nvPr/>
            </p:nvSpPr>
            <p:spPr>
              <a:xfrm>
                <a:off x="1228606" y="141048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33"/>
              <p:cNvSpPr/>
              <p:nvPr/>
            </p:nvSpPr>
            <p:spPr>
              <a:xfrm>
                <a:off x="1174019" y="141048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33"/>
              <p:cNvSpPr/>
              <p:nvPr/>
            </p:nvSpPr>
            <p:spPr>
              <a:xfrm>
                <a:off x="1119487" y="1410486"/>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33"/>
              <p:cNvSpPr/>
              <p:nvPr/>
            </p:nvSpPr>
            <p:spPr>
              <a:xfrm>
                <a:off x="1064901" y="1410486"/>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33"/>
              <p:cNvSpPr/>
              <p:nvPr/>
            </p:nvSpPr>
            <p:spPr>
              <a:xfrm>
                <a:off x="1010350" y="141048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33"/>
              <p:cNvSpPr/>
              <p:nvPr/>
            </p:nvSpPr>
            <p:spPr>
              <a:xfrm>
                <a:off x="955782" y="1410486"/>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33"/>
              <p:cNvSpPr/>
              <p:nvPr/>
            </p:nvSpPr>
            <p:spPr>
              <a:xfrm>
                <a:off x="1283192" y="135589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33"/>
              <p:cNvSpPr/>
              <p:nvPr/>
            </p:nvSpPr>
            <p:spPr>
              <a:xfrm>
                <a:off x="1010350" y="135589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33"/>
              <p:cNvSpPr/>
              <p:nvPr/>
            </p:nvSpPr>
            <p:spPr>
              <a:xfrm>
                <a:off x="1228606" y="1301313"/>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33"/>
              <p:cNvSpPr/>
              <p:nvPr/>
            </p:nvSpPr>
            <p:spPr>
              <a:xfrm>
                <a:off x="1064901" y="130131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8" name="Google Shape;3908;p33"/>
            <p:cNvSpPr/>
            <p:nvPr/>
          </p:nvSpPr>
          <p:spPr>
            <a:xfrm>
              <a:off x="5245900" y="4046925"/>
              <a:ext cx="251400" cy="19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9" name="Google Shape;3909;p33"/>
            <p:cNvGrpSpPr/>
            <p:nvPr/>
          </p:nvGrpSpPr>
          <p:grpSpPr>
            <a:xfrm>
              <a:off x="5055320" y="3840475"/>
              <a:ext cx="654821" cy="600289"/>
              <a:chOff x="846645" y="1301313"/>
              <a:chExt cx="654821" cy="600289"/>
            </a:xfrm>
          </p:grpSpPr>
          <p:sp>
            <p:nvSpPr>
              <p:cNvPr id="3910" name="Google Shape;3910;p33"/>
              <p:cNvSpPr/>
              <p:nvPr/>
            </p:nvSpPr>
            <p:spPr>
              <a:xfrm>
                <a:off x="1283192" y="1847033"/>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33"/>
              <p:cNvSpPr/>
              <p:nvPr/>
            </p:nvSpPr>
            <p:spPr>
              <a:xfrm>
                <a:off x="1010350" y="1847033"/>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33"/>
              <p:cNvSpPr/>
              <p:nvPr/>
            </p:nvSpPr>
            <p:spPr>
              <a:xfrm>
                <a:off x="1228606" y="1792447"/>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33"/>
              <p:cNvSpPr/>
              <p:nvPr/>
            </p:nvSpPr>
            <p:spPr>
              <a:xfrm>
                <a:off x="1064901" y="1792447"/>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3"/>
              <p:cNvSpPr/>
              <p:nvPr/>
            </p:nvSpPr>
            <p:spPr>
              <a:xfrm>
                <a:off x="1174019" y="1737914"/>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3"/>
              <p:cNvSpPr/>
              <p:nvPr/>
            </p:nvSpPr>
            <p:spPr>
              <a:xfrm>
                <a:off x="1119487" y="1737914"/>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33"/>
              <p:cNvSpPr/>
              <p:nvPr/>
            </p:nvSpPr>
            <p:spPr>
              <a:xfrm>
                <a:off x="1283192" y="16833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33"/>
              <p:cNvSpPr/>
              <p:nvPr/>
            </p:nvSpPr>
            <p:spPr>
              <a:xfrm>
                <a:off x="1228606" y="16833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33"/>
              <p:cNvSpPr/>
              <p:nvPr/>
            </p:nvSpPr>
            <p:spPr>
              <a:xfrm>
                <a:off x="1174019" y="1683328"/>
                <a:ext cx="54605" cy="54550"/>
              </a:xfrm>
              <a:custGeom>
                <a:avLst/>
                <a:gdLst/>
                <a:ahLst/>
                <a:cxnLst/>
                <a:rect l="l" t="t" r="r" b="b"/>
                <a:pathLst>
                  <a:path w="3021" h="3018" extrusionOk="0">
                    <a:moveTo>
                      <a:pt x="1" y="0"/>
                    </a:moveTo>
                    <a:lnTo>
                      <a:pt x="1" y="3018"/>
                    </a:lnTo>
                    <a:lnTo>
                      <a:pt x="3021" y="3018"/>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33"/>
              <p:cNvSpPr/>
              <p:nvPr/>
            </p:nvSpPr>
            <p:spPr>
              <a:xfrm>
                <a:off x="1119487" y="1683328"/>
                <a:ext cx="54550" cy="54550"/>
              </a:xfrm>
              <a:custGeom>
                <a:avLst/>
                <a:gdLst/>
                <a:ahLst/>
                <a:cxnLst/>
                <a:rect l="l" t="t" r="r" b="b"/>
                <a:pathLst>
                  <a:path w="3018" h="3018" extrusionOk="0">
                    <a:moveTo>
                      <a:pt x="0" y="0"/>
                    </a:moveTo>
                    <a:lnTo>
                      <a:pt x="0" y="3018"/>
                    </a:lnTo>
                    <a:lnTo>
                      <a:pt x="3018" y="3018"/>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33"/>
              <p:cNvSpPr/>
              <p:nvPr/>
            </p:nvSpPr>
            <p:spPr>
              <a:xfrm>
                <a:off x="1064901" y="1683328"/>
                <a:ext cx="54605" cy="54550"/>
              </a:xfrm>
              <a:custGeom>
                <a:avLst/>
                <a:gdLst/>
                <a:ahLst/>
                <a:cxnLst/>
                <a:rect l="l" t="t" r="r" b="b"/>
                <a:pathLst>
                  <a:path w="3021" h="3018" extrusionOk="0">
                    <a:moveTo>
                      <a:pt x="0" y="0"/>
                    </a:moveTo>
                    <a:lnTo>
                      <a:pt x="0" y="3018"/>
                    </a:lnTo>
                    <a:lnTo>
                      <a:pt x="3020" y="3018"/>
                    </a:lnTo>
                    <a:lnTo>
                      <a:pt x="302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33"/>
              <p:cNvSpPr/>
              <p:nvPr/>
            </p:nvSpPr>
            <p:spPr>
              <a:xfrm>
                <a:off x="1010350" y="1683328"/>
                <a:ext cx="54568" cy="54550"/>
              </a:xfrm>
              <a:custGeom>
                <a:avLst/>
                <a:gdLst/>
                <a:ahLst/>
                <a:cxnLst/>
                <a:rect l="l" t="t" r="r" b="b"/>
                <a:pathLst>
                  <a:path w="3019" h="3018" extrusionOk="0">
                    <a:moveTo>
                      <a:pt x="1" y="0"/>
                    </a:moveTo>
                    <a:lnTo>
                      <a:pt x="1" y="3018"/>
                    </a:lnTo>
                    <a:lnTo>
                      <a:pt x="3018" y="3018"/>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33"/>
              <p:cNvSpPr/>
              <p:nvPr/>
            </p:nvSpPr>
            <p:spPr>
              <a:xfrm>
                <a:off x="1337779" y="1628741"/>
                <a:ext cx="54568" cy="54605"/>
              </a:xfrm>
              <a:custGeom>
                <a:avLst/>
                <a:gdLst/>
                <a:ahLst/>
                <a:cxnLst/>
                <a:rect l="l" t="t" r="r" b="b"/>
                <a:pathLst>
                  <a:path w="3019" h="3021" extrusionOk="0">
                    <a:moveTo>
                      <a:pt x="0" y="1"/>
                    </a:moveTo>
                    <a:lnTo>
                      <a:pt x="0" y="3020"/>
                    </a:lnTo>
                    <a:lnTo>
                      <a:pt x="3018" y="3020"/>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33"/>
              <p:cNvSpPr/>
              <p:nvPr/>
            </p:nvSpPr>
            <p:spPr>
              <a:xfrm>
                <a:off x="1283192" y="162874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33"/>
              <p:cNvSpPr/>
              <p:nvPr/>
            </p:nvSpPr>
            <p:spPr>
              <a:xfrm>
                <a:off x="1228606" y="1628741"/>
                <a:ext cx="54605" cy="54605"/>
              </a:xfrm>
              <a:custGeom>
                <a:avLst/>
                <a:gdLst/>
                <a:ahLst/>
                <a:cxnLst/>
                <a:rect l="l" t="t" r="r" b="b"/>
                <a:pathLst>
                  <a:path w="3021" h="3021" extrusionOk="0">
                    <a:moveTo>
                      <a:pt x="1" y="1"/>
                    </a:moveTo>
                    <a:lnTo>
                      <a:pt x="1" y="3020"/>
                    </a:lnTo>
                    <a:lnTo>
                      <a:pt x="3021" y="3020"/>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33"/>
              <p:cNvSpPr/>
              <p:nvPr/>
            </p:nvSpPr>
            <p:spPr>
              <a:xfrm>
                <a:off x="1064901" y="1628741"/>
                <a:ext cx="54605" cy="54605"/>
              </a:xfrm>
              <a:custGeom>
                <a:avLst/>
                <a:gdLst/>
                <a:ahLst/>
                <a:cxnLst/>
                <a:rect l="l" t="t" r="r" b="b"/>
                <a:pathLst>
                  <a:path w="3021" h="3021" extrusionOk="0">
                    <a:moveTo>
                      <a:pt x="0" y="1"/>
                    </a:moveTo>
                    <a:lnTo>
                      <a:pt x="0" y="3020"/>
                    </a:lnTo>
                    <a:lnTo>
                      <a:pt x="3020" y="3020"/>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33"/>
              <p:cNvSpPr/>
              <p:nvPr/>
            </p:nvSpPr>
            <p:spPr>
              <a:xfrm>
                <a:off x="1010350" y="1628741"/>
                <a:ext cx="54568" cy="54605"/>
              </a:xfrm>
              <a:custGeom>
                <a:avLst/>
                <a:gdLst/>
                <a:ahLst/>
                <a:cxnLst/>
                <a:rect l="l" t="t" r="r" b="b"/>
                <a:pathLst>
                  <a:path w="3019" h="3021" extrusionOk="0">
                    <a:moveTo>
                      <a:pt x="1" y="1"/>
                    </a:moveTo>
                    <a:lnTo>
                      <a:pt x="1" y="3020"/>
                    </a:lnTo>
                    <a:lnTo>
                      <a:pt x="3018" y="3020"/>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33"/>
              <p:cNvSpPr/>
              <p:nvPr/>
            </p:nvSpPr>
            <p:spPr>
              <a:xfrm>
                <a:off x="955782" y="1628741"/>
                <a:ext cx="54586" cy="54605"/>
              </a:xfrm>
              <a:custGeom>
                <a:avLst/>
                <a:gdLst/>
                <a:ahLst/>
                <a:cxnLst/>
                <a:rect l="l" t="t" r="r" b="b"/>
                <a:pathLst>
                  <a:path w="3020" h="3021" extrusionOk="0">
                    <a:moveTo>
                      <a:pt x="0" y="1"/>
                    </a:moveTo>
                    <a:lnTo>
                      <a:pt x="0" y="3020"/>
                    </a:lnTo>
                    <a:lnTo>
                      <a:pt x="3020" y="3020"/>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33"/>
              <p:cNvSpPr/>
              <p:nvPr/>
            </p:nvSpPr>
            <p:spPr>
              <a:xfrm>
                <a:off x="1337779" y="1574155"/>
                <a:ext cx="54568" cy="54605"/>
              </a:xfrm>
              <a:custGeom>
                <a:avLst/>
                <a:gdLst/>
                <a:ahLst/>
                <a:cxnLst/>
                <a:rect l="l" t="t" r="r" b="b"/>
                <a:pathLst>
                  <a:path w="3019" h="3021" extrusionOk="0">
                    <a:moveTo>
                      <a:pt x="0" y="1"/>
                    </a:moveTo>
                    <a:lnTo>
                      <a:pt x="0" y="3021"/>
                    </a:lnTo>
                    <a:lnTo>
                      <a:pt x="3018" y="3021"/>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33"/>
              <p:cNvSpPr/>
              <p:nvPr/>
            </p:nvSpPr>
            <p:spPr>
              <a:xfrm>
                <a:off x="1283192" y="1574155"/>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33"/>
              <p:cNvSpPr/>
              <p:nvPr/>
            </p:nvSpPr>
            <p:spPr>
              <a:xfrm>
                <a:off x="1228606" y="1574155"/>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33"/>
              <p:cNvSpPr/>
              <p:nvPr/>
            </p:nvSpPr>
            <p:spPr>
              <a:xfrm>
                <a:off x="1174019" y="1574155"/>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33"/>
              <p:cNvSpPr/>
              <p:nvPr/>
            </p:nvSpPr>
            <p:spPr>
              <a:xfrm>
                <a:off x="1119487" y="1574155"/>
                <a:ext cx="54550" cy="54605"/>
              </a:xfrm>
              <a:custGeom>
                <a:avLst/>
                <a:gdLst/>
                <a:ahLst/>
                <a:cxnLst/>
                <a:rect l="l" t="t" r="r" b="b"/>
                <a:pathLst>
                  <a:path w="3018" h="3021" extrusionOk="0">
                    <a:moveTo>
                      <a:pt x="0" y="1"/>
                    </a:moveTo>
                    <a:lnTo>
                      <a:pt x="0" y="3021"/>
                    </a:lnTo>
                    <a:lnTo>
                      <a:pt x="3018" y="3021"/>
                    </a:lnTo>
                    <a:lnTo>
                      <a:pt x="301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33"/>
              <p:cNvSpPr/>
              <p:nvPr/>
            </p:nvSpPr>
            <p:spPr>
              <a:xfrm>
                <a:off x="1064901" y="1574155"/>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33"/>
              <p:cNvSpPr/>
              <p:nvPr/>
            </p:nvSpPr>
            <p:spPr>
              <a:xfrm>
                <a:off x="1010350" y="1574155"/>
                <a:ext cx="54568" cy="54605"/>
              </a:xfrm>
              <a:custGeom>
                <a:avLst/>
                <a:gdLst/>
                <a:ahLst/>
                <a:cxnLst/>
                <a:rect l="l" t="t" r="r" b="b"/>
                <a:pathLst>
                  <a:path w="3019" h="3021" extrusionOk="0">
                    <a:moveTo>
                      <a:pt x="1" y="1"/>
                    </a:moveTo>
                    <a:lnTo>
                      <a:pt x="1" y="3021"/>
                    </a:lnTo>
                    <a:lnTo>
                      <a:pt x="3018" y="3021"/>
                    </a:lnTo>
                    <a:lnTo>
                      <a:pt x="301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33"/>
              <p:cNvSpPr/>
              <p:nvPr/>
            </p:nvSpPr>
            <p:spPr>
              <a:xfrm>
                <a:off x="955782" y="1574155"/>
                <a:ext cx="54586" cy="54605"/>
              </a:xfrm>
              <a:custGeom>
                <a:avLst/>
                <a:gdLst/>
                <a:ahLst/>
                <a:cxnLst/>
                <a:rect l="l" t="t" r="r" b="b"/>
                <a:pathLst>
                  <a:path w="3020"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3"/>
              <p:cNvSpPr/>
              <p:nvPr/>
            </p:nvSpPr>
            <p:spPr>
              <a:xfrm>
                <a:off x="1392329" y="151962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33"/>
              <p:cNvSpPr/>
              <p:nvPr/>
            </p:nvSpPr>
            <p:spPr>
              <a:xfrm>
                <a:off x="1337779" y="1519623"/>
                <a:ext cx="54568" cy="54586"/>
              </a:xfrm>
              <a:custGeom>
                <a:avLst/>
                <a:gdLst/>
                <a:ahLst/>
                <a:cxnLst/>
                <a:rect l="l" t="t" r="r" b="b"/>
                <a:pathLst>
                  <a:path w="3019" h="3020"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33"/>
              <p:cNvSpPr/>
              <p:nvPr/>
            </p:nvSpPr>
            <p:spPr>
              <a:xfrm>
                <a:off x="1283192" y="151962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3"/>
              <p:cNvSpPr/>
              <p:nvPr/>
            </p:nvSpPr>
            <p:spPr>
              <a:xfrm>
                <a:off x="1174019" y="1519623"/>
                <a:ext cx="54605" cy="54586"/>
              </a:xfrm>
              <a:custGeom>
                <a:avLst/>
                <a:gdLst/>
                <a:ahLst/>
                <a:cxnLst/>
                <a:rect l="l" t="t" r="r" b="b"/>
                <a:pathLst>
                  <a:path w="3021" h="3020"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33"/>
              <p:cNvSpPr/>
              <p:nvPr/>
            </p:nvSpPr>
            <p:spPr>
              <a:xfrm>
                <a:off x="1119487" y="1519623"/>
                <a:ext cx="54550" cy="54586"/>
              </a:xfrm>
              <a:custGeom>
                <a:avLst/>
                <a:gdLst/>
                <a:ahLst/>
                <a:cxnLst/>
                <a:rect l="l" t="t" r="r" b="b"/>
                <a:pathLst>
                  <a:path w="3018" h="3020"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33"/>
              <p:cNvSpPr/>
              <p:nvPr/>
            </p:nvSpPr>
            <p:spPr>
              <a:xfrm>
                <a:off x="1010350" y="1519623"/>
                <a:ext cx="54568" cy="54586"/>
              </a:xfrm>
              <a:custGeom>
                <a:avLst/>
                <a:gdLst/>
                <a:ahLst/>
                <a:cxnLst/>
                <a:rect l="l" t="t" r="r" b="b"/>
                <a:pathLst>
                  <a:path w="3019" h="3020"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3"/>
              <p:cNvSpPr/>
              <p:nvPr/>
            </p:nvSpPr>
            <p:spPr>
              <a:xfrm>
                <a:off x="955782" y="1519623"/>
                <a:ext cx="54586" cy="54586"/>
              </a:xfrm>
              <a:custGeom>
                <a:avLst/>
                <a:gdLst/>
                <a:ahLst/>
                <a:cxnLst/>
                <a:rect l="l" t="t" r="r" b="b"/>
                <a:pathLst>
                  <a:path w="3020"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3"/>
              <p:cNvSpPr/>
              <p:nvPr/>
            </p:nvSpPr>
            <p:spPr>
              <a:xfrm>
                <a:off x="901195" y="1519623"/>
                <a:ext cx="54605" cy="54586"/>
              </a:xfrm>
              <a:custGeom>
                <a:avLst/>
                <a:gdLst/>
                <a:ahLst/>
                <a:cxnLst/>
                <a:rect l="l" t="t" r="r" b="b"/>
                <a:pathLst>
                  <a:path w="3021" h="3020"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33"/>
              <p:cNvSpPr/>
              <p:nvPr/>
            </p:nvSpPr>
            <p:spPr>
              <a:xfrm>
                <a:off x="1446898"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33"/>
              <p:cNvSpPr/>
              <p:nvPr/>
            </p:nvSpPr>
            <p:spPr>
              <a:xfrm>
                <a:off x="1337779" y="1465036"/>
                <a:ext cx="54568" cy="54605"/>
              </a:xfrm>
              <a:custGeom>
                <a:avLst/>
                <a:gdLst/>
                <a:ahLst/>
                <a:cxnLst/>
                <a:rect l="l" t="t" r="r" b="b"/>
                <a:pathLst>
                  <a:path w="3019" h="3021" extrusionOk="0">
                    <a:moveTo>
                      <a:pt x="0" y="0"/>
                    </a:moveTo>
                    <a:lnTo>
                      <a:pt x="0"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33"/>
              <p:cNvSpPr/>
              <p:nvPr/>
            </p:nvSpPr>
            <p:spPr>
              <a:xfrm>
                <a:off x="1283192"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33"/>
              <p:cNvSpPr/>
              <p:nvPr/>
            </p:nvSpPr>
            <p:spPr>
              <a:xfrm>
                <a:off x="1228606" y="146503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33"/>
              <p:cNvSpPr/>
              <p:nvPr/>
            </p:nvSpPr>
            <p:spPr>
              <a:xfrm>
                <a:off x="1174019" y="1465036"/>
                <a:ext cx="54605" cy="54605"/>
              </a:xfrm>
              <a:custGeom>
                <a:avLst/>
                <a:gdLst/>
                <a:ahLst/>
                <a:cxnLst/>
                <a:rect l="l" t="t" r="r" b="b"/>
                <a:pathLst>
                  <a:path w="3021" h="3021" extrusionOk="0">
                    <a:moveTo>
                      <a:pt x="1" y="0"/>
                    </a:moveTo>
                    <a:lnTo>
                      <a:pt x="1" y="3020"/>
                    </a:lnTo>
                    <a:lnTo>
                      <a:pt x="3021" y="3020"/>
                    </a:lnTo>
                    <a:lnTo>
                      <a:pt x="302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3"/>
              <p:cNvSpPr/>
              <p:nvPr/>
            </p:nvSpPr>
            <p:spPr>
              <a:xfrm>
                <a:off x="1119487" y="1465036"/>
                <a:ext cx="54550" cy="54605"/>
              </a:xfrm>
              <a:custGeom>
                <a:avLst/>
                <a:gdLst/>
                <a:ahLst/>
                <a:cxnLst/>
                <a:rect l="l" t="t" r="r" b="b"/>
                <a:pathLst>
                  <a:path w="3018" h="3021" extrusionOk="0">
                    <a:moveTo>
                      <a:pt x="0" y="0"/>
                    </a:moveTo>
                    <a:lnTo>
                      <a:pt x="0" y="3020"/>
                    </a:lnTo>
                    <a:lnTo>
                      <a:pt x="3018" y="3020"/>
                    </a:lnTo>
                    <a:lnTo>
                      <a:pt x="301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3"/>
              <p:cNvSpPr/>
              <p:nvPr/>
            </p:nvSpPr>
            <p:spPr>
              <a:xfrm>
                <a:off x="1064901" y="1465036"/>
                <a:ext cx="54605" cy="54605"/>
              </a:xfrm>
              <a:custGeom>
                <a:avLst/>
                <a:gdLst/>
                <a:ahLst/>
                <a:cxnLst/>
                <a:rect l="l" t="t" r="r" b="b"/>
                <a:pathLst>
                  <a:path w="3021" h="3021" extrusionOk="0">
                    <a:moveTo>
                      <a:pt x="0" y="0"/>
                    </a:moveTo>
                    <a:lnTo>
                      <a:pt x="0" y="3020"/>
                    </a:lnTo>
                    <a:lnTo>
                      <a:pt x="3020" y="3020"/>
                    </a:lnTo>
                    <a:lnTo>
                      <a:pt x="30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3"/>
              <p:cNvSpPr/>
              <p:nvPr/>
            </p:nvSpPr>
            <p:spPr>
              <a:xfrm>
                <a:off x="1010350"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3"/>
              <p:cNvSpPr/>
              <p:nvPr/>
            </p:nvSpPr>
            <p:spPr>
              <a:xfrm>
                <a:off x="955782" y="1465036"/>
                <a:ext cx="54586" cy="54605"/>
              </a:xfrm>
              <a:custGeom>
                <a:avLst/>
                <a:gdLst/>
                <a:ahLst/>
                <a:cxnLst/>
                <a:rect l="l" t="t" r="r" b="b"/>
                <a:pathLst>
                  <a:path w="3020" h="3021" extrusionOk="0">
                    <a:moveTo>
                      <a:pt x="0" y="0"/>
                    </a:moveTo>
                    <a:lnTo>
                      <a:pt x="0" y="3020"/>
                    </a:lnTo>
                    <a:lnTo>
                      <a:pt x="3020" y="3020"/>
                    </a:lnTo>
                    <a:lnTo>
                      <a:pt x="302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3"/>
              <p:cNvSpPr/>
              <p:nvPr/>
            </p:nvSpPr>
            <p:spPr>
              <a:xfrm>
                <a:off x="846645" y="1465036"/>
                <a:ext cx="54568" cy="54605"/>
              </a:xfrm>
              <a:custGeom>
                <a:avLst/>
                <a:gdLst/>
                <a:ahLst/>
                <a:cxnLst/>
                <a:rect l="l" t="t" r="r" b="b"/>
                <a:pathLst>
                  <a:path w="3019" h="3021" extrusionOk="0">
                    <a:moveTo>
                      <a:pt x="1" y="0"/>
                    </a:moveTo>
                    <a:lnTo>
                      <a:pt x="1" y="3020"/>
                    </a:lnTo>
                    <a:lnTo>
                      <a:pt x="3018" y="3020"/>
                    </a:lnTo>
                    <a:lnTo>
                      <a:pt x="301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3"/>
              <p:cNvSpPr/>
              <p:nvPr/>
            </p:nvSpPr>
            <p:spPr>
              <a:xfrm>
                <a:off x="1337779" y="1410486"/>
                <a:ext cx="54568" cy="54568"/>
              </a:xfrm>
              <a:custGeom>
                <a:avLst/>
                <a:gdLst/>
                <a:ahLst/>
                <a:cxnLst/>
                <a:rect l="l" t="t" r="r" b="b"/>
                <a:pathLst>
                  <a:path w="3019"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33"/>
              <p:cNvSpPr/>
              <p:nvPr/>
            </p:nvSpPr>
            <p:spPr>
              <a:xfrm>
                <a:off x="1283192" y="141048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33"/>
              <p:cNvSpPr/>
              <p:nvPr/>
            </p:nvSpPr>
            <p:spPr>
              <a:xfrm>
                <a:off x="1228606" y="141048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3"/>
              <p:cNvSpPr/>
              <p:nvPr/>
            </p:nvSpPr>
            <p:spPr>
              <a:xfrm>
                <a:off x="1174019" y="1410486"/>
                <a:ext cx="54605" cy="54568"/>
              </a:xfrm>
              <a:custGeom>
                <a:avLst/>
                <a:gdLst/>
                <a:ahLst/>
                <a:cxnLst/>
                <a:rect l="l" t="t" r="r" b="b"/>
                <a:pathLst>
                  <a:path w="3021" h="3019" extrusionOk="0">
                    <a:moveTo>
                      <a:pt x="1" y="1"/>
                    </a:moveTo>
                    <a:lnTo>
                      <a:pt x="1" y="3018"/>
                    </a:lnTo>
                    <a:lnTo>
                      <a:pt x="3021" y="3018"/>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3"/>
              <p:cNvSpPr/>
              <p:nvPr/>
            </p:nvSpPr>
            <p:spPr>
              <a:xfrm>
                <a:off x="1119487" y="1410486"/>
                <a:ext cx="54550" cy="54568"/>
              </a:xfrm>
              <a:custGeom>
                <a:avLst/>
                <a:gdLst/>
                <a:ahLst/>
                <a:cxnLst/>
                <a:rect l="l" t="t" r="r" b="b"/>
                <a:pathLst>
                  <a:path w="3018" h="3019" extrusionOk="0">
                    <a:moveTo>
                      <a:pt x="0" y="1"/>
                    </a:moveTo>
                    <a:lnTo>
                      <a:pt x="0"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3"/>
              <p:cNvSpPr/>
              <p:nvPr/>
            </p:nvSpPr>
            <p:spPr>
              <a:xfrm>
                <a:off x="1064901" y="1410486"/>
                <a:ext cx="54605" cy="54568"/>
              </a:xfrm>
              <a:custGeom>
                <a:avLst/>
                <a:gdLst/>
                <a:ahLst/>
                <a:cxnLst/>
                <a:rect l="l" t="t" r="r" b="b"/>
                <a:pathLst>
                  <a:path w="3021"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3"/>
              <p:cNvSpPr/>
              <p:nvPr/>
            </p:nvSpPr>
            <p:spPr>
              <a:xfrm>
                <a:off x="1010350" y="1410486"/>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3"/>
              <p:cNvSpPr/>
              <p:nvPr/>
            </p:nvSpPr>
            <p:spPr>
              <a:xfrm>
                <a:off x="955782" y="1410486"/>
                <a:ext cx="54586" cy="54568"/>
              </a:xfrm>
              <a:custGeom>
                <a:avLst/>
                <a:gdLst/>
                <a:ahLst/>
                <a:cxnLst/>
                <a:rect l="l" t="t" r="r" b="b"/>
                <a:pathLst>
                  <a:path w="3020" h="3019" extrusionOk="0">
                    <a:moveTo>
                      <a:pt x="0" y="1"/>
                    </a:moveTo>
                    <a:lnTo>
                      <a:pt x="0" y="3018"/>
                    </a:lnTo>
                    <a:lnTo>
                      <a:pt x="3020" y="3018"/>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3"/>
              <p:cNvSpPr/>
              <p:nvPr/>
            </p:nvSpPr>
            <p:spPr>
              <a:xfrm>
                <a:off x="1283192" y="135589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3"/>
              <p:cNvSpPr/>
              <p:nvPr/>
            </p:nvSpPr>
            <p:spPr>
              <a:xfrm>
                <a:off x="1010350" y="1355899"/>
                <a:ext cx="54568" cy="54568"/>
              </a:xfrm>
              <a:custGeom>
                <a:avLst/>
                <a:gdLst/>
                <a:ahLst/>
                <a:cxnLst/>
                <a:rect l="l" t="t" r="r" b="b"/>
                <a:pathLst>
                  <a:path w="3019" h="3019" extrusionOk="0">
                    <a:moveTo>
                      <a:pt x="1" y="1"/>
                    </a:moveTo>
                    <a:lnTo>
                      <a:pt x="1" y="3018"/>
                    </a:lnTo>
                    <a:lnTo>
                      <a:pt x="3018" y="3018"/>
                    </a:lnTo>
                    <a:lnTo>
                      <a:pt x="301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3"/>
              <p:cNvSpPr/>
              <p:nvPr/>
            </p:nvSpPr>
            <p:spPr>
              <a:xfrm>
                <a:off x="1228606" y="1301313"/>
                <a:ext cx="54605" cy="54605"/>
              </a:xfrm>
              <a:custGeom>
                <a:avLst/>
                <a:gdLst/>
                <a:ahLst/>
                <a:cxnLst/>
                <a:rect l="l" t="t" r="r" b="b"/>
                <a:pathLst>
                  <a:path w="3021" h="3021" extrusionOk="0">
                    <a:moveTo>
                      <a:pt x="1" y="1"/>
                    </a:moveTo>
                    <a:lnTo>
                      <a:pt x="1" y="3021"/>
                    </a:lnTo>
                    <a:lnTo>
                      <a:pt x="3021" y="3021"/>
                    </a:lnTo>
                    <a:lnTo>
                      <a:pt x="302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3"/>
              <p:cNvSpPr/>
              <p:nvPr/>
            </p:nvSpPr>
            <p:spPr>
              <a:xfrm>
                <a:off x="1064901" y="1301313"/>
                <a:ext cx="54605" cy="54605"/>
              </a:xfrm>
              <a:custGeom>
                <a:avLst/>
                <a:gdLst/>
                <a:ahLst/>
                <a:cxnLst/>
                <a:rect l="l" t="t" r="r" b="b"/>
                <a:pathLst>
                  <a:path w="3021" h="3021" extrusionOk="0">
                    <a:moveTo>
                      <a:pt x="0" y="1"/>
                    </a:moveTo>
                    <a:lnTo>
                      <a:pt x="0" y="3021"/>
                    </a:lnTo>
                    <a:lnTo>
                      <a:pt x="3020" y="3021"/>
                    </a:lnTo>
                    <a:lnTo>
                      <a:pt x="30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122" name="Picture 2" descr="Hearthstone Battlegrounds Heroes Tier List &amp; Guide - Best Available Heroes  &amp; Strategies - August 2023 - Hearthstone Top Decks">
            <a:extLst>
              <a:ext uri="{FF2B5EF4-FFF2-40B4-BE49-F238E27FC236}">
                <a16:creationId xmlns:a16="http://schemas.microsoft.com/office/drawing/2014/main" id="{D74AF141-6E07-904A-1D15-AC72B953B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87" y="1543150"/>
            <a:ext cx="9056914" cy="36003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0F4DB429-C0CB-94D2-ADE9-8A34377FB93C}"/>
              </a:ext>
            </a:extLst>
          </p:cNvPr>
          <p:cNvSpPr>
            <a:spLocks noGrp="1"/>
          </p:cNvSpPr>
          <p:nvPr>
            <p:ph type="body" idx="1"/>
          </p:nvPr>
        </p:nvSpPr>
        <p:spPr>
          <a:xfrm>
            <a:off x="127257" y="1325249"/>
            <a:ext cx="2437523" cy="2823005"/>
          </a:xfrm>
        </p:spPr>
        <p:txBody>
          <a:bodyPr/>
          <a:lstStyle/>
          <a:p>
            <a:r>
              <a:rPr lang="fr-FR" dirty="0"/>
              <a:t>Une fois le choix du héro effectué, le joueur rentre en combat avec 7 autres joueurs différents</a:t>
            </a:r>
          </a:p>
        </p:txBody>
      </p:sp>
      <p:sp>
        <p:nvSpPr>
          <p:cNvPr id="3" name="Titre 2">
            <a:extLst>
              <a:ext uri="{FF2B5EF4-FFF2-40B4-BE49-F238E27FC236}">
                <a16:creationId xmlns:a16="http://schemas.microsoft.com/office/drawing/2014/main" id="{4FAC83B0-696F-B08C-5D18-C4F3A2172B37}"/>
              </a:ext>
            </a:extLst>
          </p:cNvPr>
          <p:cNvSpPr>
            <a:spLocks noGrp="1"/>
          </p:cNvSpPr>
          <p:nvPr>
            <p:ph type="title"/>
          </p:nvPr>
        </p:nvSpPr>
        <p:spPr>
          <a:xfrm>
            <a:off x="452371" y="112925"/>
            <a:ext cx="7704000" cy="461700"/>
          </a:xfrm>
        </p:spPr>
        <p:txBody>
          <a:bodyPr/>
          <a:lstStyle/>
          <a:p>
            <a:r>
              <a:rPr lang="fr-FR" dirty="0"/>
              <a:t>2eme </a:t>
            </a:r>
            <a:r>
              <a:rPr lang="fr-FR" dirty="0" err="1"/>
              <a:t>étape:Combat</a:t>
            </a:r>
            <a:endParaRPr lang="fr-FR" dirty="0"/>
          </a:p>
        </p:txBody>
      </p:sp>
      <p:pic>
        <p:nvPicPr>
          <p:cNvPr id="5" name="Image 4">
            <a:extLst>
              <a:ext uri="{FF2B5EF4-FFF2-40B4-BE49-F238E27FC236}">
                <a16:creationId xmlns:a16="http://schemas.microsoft.com/office/drawing/2014/main" id="{ABA4E0E9-13A7-F766-88DB-E9A809DEB001}"/>
              </a:ext>
            </a:extLst>
          </p:cNvPr>
          <p:cNvPicPr>
            <a:picLocks noChangeAspect="1"/>
          </p:cNvPicPr>
          <p:nvPr/>
        </p:nvPicPr>
        <p:blipFill>
          <a:blip r:embed="rId2"/>
          <a:stretch>
            <a:fillRect/>
          </a:stretch>
        </p:blipFill>
        <p:spPr>
          <a:xfrm>
            <a:off x="2916213" y="1170140"/>
            <a:ext cx="5810598" cy="3532550"/>
          </a:xfrm>
          <a:prstGeom prst="rect">
            <a:avLst/>
          </a:prstGeom>
        </p:spPr>
      </p:pic>
    </p:spTree>
    <p:extLst>
      <p:ext uri="{BB962C8B-B14F-4D97-AF65-F5344CB8AC3E}">
        <p14:creationId xmlns:p14="http://schemas.microsoft.com/office/powerpoint/2010/main" val="16304169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theme/theme1.xml><?xml version="1.0" encoding="utf-8"?>
<a:theme xmlns:a="http://schemas.openxmlformats.org/drawingml/2006/main" name="Basic Template: Retro Arcade Theme for Marketing by Slidesgo">
  <a:themeElements>
    <a:clrScheme name="Simple Light">
      <a:dk1>
        <a:srgbClr val="191919"/>
      </a:dk1>
      <a:lt1>
        <a:srgbClr val="FFE400"/>
      </a:lt1>
      <a:dk2>
        <a:srgbClr val="D600FF"/>
      </a:dk2>
      <a:lt2>
        <a:srgbClr val="833AB4"/>
      </a:lt2>
      <a:accent1>
        <a:srgbClr val="FF7600"/>
      </a:accent1>
      <a:accent2>
        <a:srgbClr val="FF000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703</Words>
  <Application>Microsoft Office PowerPoint</Application>
  <PresentationFormat>Affichage à l'écran (16:9)</PresentationFormat>
  <Paragraphs>122</Paragraphs>
  <Slides>20</Slides>
  <Notes>11</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20</vt:i4>
      </vt:variant>
    </vt:vector>
  </HeadingPairs>
  <TitlesOfParts>
    <vt:vector size="29" baseType="lpstr">
      <vt:lpstr>Press Start 2P</vt:lpstr>
      <vt:lpstr>Open Sans</vt:lpstr>
      <vt:lpstr>Arial</vt:lpstr>
      <vt:lpstr>Anaheim</vt:lpstr>
      <vt:lpstr>Calibri Light</vt:lpstr>
      <vt:lpstr>Bebas Neue</vt:lpstr>
      <vt:lpstr>Cousine</vt:lpstr>
      <vt:lpstr>Calibri</vt:lpstr>
      <vt:lpstr>Basic Template: Retro Arcade Theme for Marketing by Slidesgo</vt:lpstr>
      <vt:lpstr>Battlegrounds</vt:lpstr>
      <vt:lpstr>Présentation PowerPoint</vt:lpstr>
      <vt:lpstr>GO!</vt:lpstr>
      <vt:lpstr>Introduction</vt:lpstr>
      <vt:lpstr>01</vt:lpstr>
      <vt:lpstr>Présentation PowerPoint</vt:lpstr>
      <vt:lpstr>Que devons nous faire?</vt:lpstr>
      <vt:lpstr>1ere étape: Recherche de partie</vt:lpstr>
      <vt:lpstr>2eme étape:Combat</vt:lpstr>
      <vt:lpstr>Etape 3: Préparation</vt:lpstr>
      <vt:lpstr>Etape 4: Les dégats</vt:lpstr>
      <vt:lpstr>Etape 5: Fin du combat!</vt:lpstr>
      <vt:lpstr>Maquette du jeu</vt:lpstr>
      <vt:lpstr>C# &amp; Unity</vt:lpstr>
      <vt:lpstr>Firebase &amp; PostgresSQL</vt:lpstr>
      <vt:lpstr>Modele C2</vt:lpstr>
      <vt:lpstr>A PICTURE IS WORTH A THOUSAND WORDS</vt:lpstr>
      <vt:lpstr>Solutions</vt:lpstr>
      <vt:lpstr>PLAYERS NUMBERS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Battlegrounds</dc:title>
  <dc:creator>DIOUF, Ndeye Maguette</dc:creator>
  <cp:lastModifiedBy>DIOUF, Ndeye Maguette</cp:lastModifiedBy>
  <cp:revision>1</cp:revision>
  <dcterms:modified xsi:type="dcterms:W3CDTF">2024-02-09T10:15:51Z</dcterms:modified>
</cp:coreProperties>
</file>